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AE70-36C6-43E6-BE62-3893A7C63305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45F-796B-4E27-A233-C3B697E94C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42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AE70-36C6-43E6-BE62-3893A7C63305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45F-796B-4E27-A233-C3B697E94C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73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AE70-36C6-43E6-BE62-3893A7C63305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45F-796B-4E27-A233-C3B697E94C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83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AE70-36C6-43E6-BE62-3893A7C63305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45F-796B-4E27-A233-C3B697E94C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00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AE70-36C6-43E6-BE62-3893A7C63305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45F-796B-4E27-A233-C3B697E94C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41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AE70-36C6-43E6-BE62-3893A7C63305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45F-796B-4E27-A233-C3B697E94C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324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AE70-36C6-43E6-BE62-3893A7C63305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45F-796B-4E27-A233-C3B697E94C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82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AE70-36C6-43E6-BE62-3893A7C63305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45F-796B-4E27-A233-C3B697E94C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3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AE70-36C6-43E6-BE62-3893A7C63305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45F-796B-4E27-A233-C3B697E94C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44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AE70-36C6-43E6-BE62-3893A7C63305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45F-796B-4E27-A233-C3B697E94C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29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AE70-36C6-43E6-BE62-3893A7C63305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45F-796B-4E27-A233-C3B697E94C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99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7AE70-36C6-43E6-BE62-3893A7C63305}" type="datetimeFigureOut">
              <a:rPr lang="fi-FI" smtClean="0"/>
              <a:t>8.1.2018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245F-796B-4E27-A233-C3B697E94C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16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0400-946076/manneisoranta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7504" y="12075"/>
            <a:ext cx="8350696" cy="792087"/>
          </a:xfrm>
        </p:spPr>
        <p:txBody>
          <a:bodyPr>
            <a:normAutofit/>
          </a:bodyPr>
          <a:lstStyle/>
          <a:p>
            <a:pPr algn="l"/>
            <a:r>
              <a:rPr lang="fi-FI" sz="1400" dirty="0" smtClean="0"/>
              <a:t>Lahden Judoseura</a:t>
            </a:r>
            <a:br>
              <a:rPr lang="fi-FI" sz="1400" dirty="0" smtClean="0"/>
            </a:br>
            <a:r>
              <a:rPr lang="fi-FI" sz="1400" dirty="0" smtClean="0"/>
              <a:t>Jatkojunnut</a:t>
            </a:r>
            <a:br>
              <a:rPr lang="fi-FI" sz="1400" dirty="0" smtClean="0"/>
            </a:br>
            <a:r>
              <a:rPr lang="fi-FI" sz="1400" dirty="0" smtClean="0"/>
              <a:t>2018</a:t>
            </a:r>
            <a:endParaRPr lang="fi-FI" sz="1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5112568" cy="5949280"/>
          </a:xfrm>
        </p:spPr>
        <p:txBody>
          <a:bodyPr>
            <a:normAutofit/>
          </a:bodyPr>
          <a:lstStyle/>
          <a:p>
            <a:pPr algn="l"/>
            <a:r>
              <a:rPr lang="fi-FI" sz="2000" b="1" dirty="0" smtClean="0">
                <a:solidFill>
                  <a:schemeClr val="tx1"/>
                </a:solidFill>
              </a:rPr>
              <a:t>Tehostamispäivä Kamppailuareenalla</a:t>
            </a:r>
          </a:p>
          <a:p>
            <a:pPr algn="l"/>
            <a:r>
              <a:rPr lang="fi-FI" sz="2000" b="1" dirty="0" smtClean="0">
                <a:solidFill>
                  <a:schemeClr val="tx1"/>
                </a:solidFill>
              </a:rPr>
              <a:t>Lauantaina</a:t>
            </a:r>
            <a:r>
              <a:rPr lang="fi-FI" sz="2000" b="1" dirty="0" smtClean="0">
                <a:solidFill>
                  <a:schemeClr val="tx1"/>
                </a:solidFill>
              </a:rPr>
              <a:t> </a:t>
            </a:r>
            <a:r>
              <a:rPr lang="fi-FI" sz="2000" b="1" dirty="0" smtClean="0">
                <a:solidFill>
                  <a:schemeClr val="tx1"/>
                </a:solidFill>
              </a:rPr>
              <a:t>17</a:t>
            </a:r>
            <a:r>
              <a:rPr lang="fi-FI" sz="2000" b="1" dirty="0" smtClean="0">
                <a:solidFill>
                  <a:schemeClr val="tx1"/>
                </a:solidFill>
              </a:rPr>
              <a:t>.2.2018 </a:t>
            </a:r>
            <a:r>
              <a:rPr lang="fi-FI" sz="2000" b="1" dirty="0" smtClean="0">
                <a:solidFill>
                  <a:schemeClr val="tx1"/>
                </a:solidFill>
              </a:rPr>
              <a:t>klo </a:t>
            </a:r>
            <a:r>
              <a:rPr lang="fi-FI" sz="2000" b="1" dirty="0" smtClean="0">
                <a:solidFill>
                  <a:schemeClr val="tx1"/>
                </a:solidFill>
              </a:rPr>
              <a:t>11</a:t>
            </a:r>
            <a:r>
              <a:rPr lang="fi-FI" sz="2000" b="1" dirty="0" smtClean="0">
                <a:solidFill>
                  <a:schemeClr val="tx1"/>
                </a:solidFill>
              </a:rPr>
              <a:t>.00 </a:t>
            </a:r>
            <a:r>
              <a:rPr lang="fi-FI" sz="2000" b="1" dirty="0" smtClean="0">
                <a:solidFill>
                  <a:schemeClr val="tx1"/>
                </a:solidFill>
              </a:rPr>
              <a:t>– </a:t>
            </a:r>
            <a:r>
              <a:rPr lang="fi-FI" sz="2000" b="1" dirty="0" smtClean="0">
                <a:solidFill>
                  <a:schemeClr val="tx1"/>
                </a:solidFill>
              </a:rPr>
              <a:t>16</a:t>
            </a:r>
            <a:r>
              <a:rPr lang="fi-FI" sz="2000" b="1" dirty="0" smtClean="0">
                <a:solidFill>
                  <a:schemeClr val="tx1"/>
                </a:solidFill>
              </a:rPr>
              <a:t>.00</a:t>
            </a:r>
            <a:endParaRPr lang="fi-FI" sz="2000" b="1" dirty="0">
              <a:solidFill>
                <a:schemeClr val="tx1"/>
              </a:solidFill>
            </a:endParaRPr>
          </a:p>
          <a:p>
            <a:pPr algn="l"/>
            <a:r>
              <a:rPr lang="fi-FI" sz="1400" b="1" dirty="0" smtClean="0">
                <a:solidFill>
                  <a:schemeClr val="tx1"/>
                </a:solidFill>
              </a:rPr>
              <a:t>Natsakokeet ja </a:t>
            </a:r>
            <a:r>
              <a:rPr lang="fi-FI" sz="1400" b="1" dirty="0" err="1" smtClean="0">
                <a:solidFill>
                  <a:schemeClr val="tx1"/>
                </a:solidFill>
              </a:rPr>
              <a:t>randoria</a:t>
            </a:r>
            <a:r>
              <a:rPr lang="fi-FI" sz="1400" b="1" dirty="0" smtClean="0">
                <a:solidFill>
                  <a:schemeClr val="tx1"/>
                </a:solidFill>
              </a:rPr>
              <a:t>.</a:t>
            </a:r>
            <a:endParaRPr lang="fi-FI" sz="1400" b="1" dirty="0" smtClean="0">
              <a:solidFill>
                <a:schemeClr val="tx1"/>
              </a:solidFill>
            </a:endParaRPr>
          </a:p>
          <a:p>
            <a:pPr algn="l"/>
            <a:endParaRPr lang="fi-FI" sz="1400" dirty="0" smtClean="0">
              <a:solidFill>
                <a:schemeClr val="tx1"/>
              </a:solidFill>
            </a:endParaRP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Ohjelma</a:t>
            </a:r>
            <a:r>
              <a:rPr lang="fi-FI" sz="16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fi-FI" sz="1600" b="1" dirty="0" smtClean="0">
              <a:solidFill>
                <a:schemeClr val="tx1"/>
              </a:solidFill>
            </a:endParaRPr>
          </a:p>
          <a:p>
            <a:pPr algn="l"/>
            <a:r>
              <a:rPr lang="fi-FI" sz="1600" dirty="0">
                <a:solidFill>
                  <a:schemeClr val="tx1"/>
                </a:solidFill>
              </a:rPr>
              <a:t>k</a:t>
            </a:r>
            <a:r>
              <a:rPr lang="fi-FI" sz="1600" dirty="0" smtClean="0">
                <a:solidFill>
                  <a:schemeClr val="tx1"/>
                </a:solidFill>
              </a:rPr>
              <a:t>lo </a:t>
            </a:r>
            <a:r>
              <a:rPr lang="fi-FI" sz="1600" dirty="0" smtClean="0">
                <a:solidFill>
                  <a:schemeClr val="tx1"/>
                </a:solidFill>
              </a:rPr>
              <a:t>11</a:t>
            </a:r>
            <a:r>
              <a:rPr lang="fi-FI" sz="1600" dirty="0" smtClean="0">
                <a:solidFill>
                  <a:schemeClr val="tx1"/>
                </a:solidFill>
              </a:rPr>
              <a:t>.00-13.00 Judo</a:t>
            </a:r>
          </a:p>
          <a:p>
            <a:pPr algn="l"/>
            <a:r>
              <a:rPr lang="fi-FI" sz="1600" dirty="0" smtClean="0">
                <a:solidFill>
                  <a:schemeClr val="tx1"/>
                </a:solidFill>
              </a:rPr>
              <a:t>klo 13.00 </a:t>
            </a:r>
            <a:r>
              <a:rPr lang="fi-FI" sz="1600" dirty="0" smtClean="0">
                <a:solidFill>
                  <a:schemeClr val="tx1"/>
                </a:solidFill>
              </a:rPr>
              <a:t>Evästauko + ulkoilu  (Omaat eväät)</a:t>
            </a:r>
            <a:endParaRPr lang="fi-FI" sz="1600" dirty="0" smtClean="0">
              <a:solidFill>
                <a:schemeClr val="tx1"/>
              </a:solidFill>
            </a:endParaRPr>
          </a:p>
          <a:p>
            <a:pPr algn="l"/>
            <a:r>
              <a:rPr lang="fi-FI" sz="1600" dirty="0" smtClean="0">
                <a:solidFill>
                  <a:schemeClr val="tx1"/>
                </a:solidFill>
              </a:rPr>
              <a:t>klo </a:t>
            </a:r>
            <a:r>
              <a:rPr lang="fi-FI" sz="1600" dirty="0" smtClean="0">
                <a:solidFill>
                  <a:schemeClr val="tx1"/>
                </a:solidFill>
              </a:rPr>
              <a:t>14.30-16.00 </a:t>
            </a:r>
            <a:r>
              <a:rPr lang="fi-FI" sz="1600" dirty="0" smtClean="0">
                <a:solidFill>
                  <a:schemeClr val="tx1"/>
                </a:solidFill>
              </a:rPr>
              <a:t>Judo</a:t>
            </a:r>
          </a:p>
          <a:p>
            <a:pPr algn="l"/>
            <a:endParaRPr lang="fi-FI" sz="1200" dirty="0" smtClean="0">
              <a:solidFill>
                <a:schemeClr val="tx1"/>
              </a:solidFill>
            </a:endParaRPr>
          </a:p>
          <a:p>
            <a:pPr algn="l"/>
            <a:endParaRPr lang="fi-FI" sz="1800" dirty="0">
              <a:solidFill>
                <a:schemeClr val="tx1"/>
              </a:solidFill>
            </a:endParaRP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Varustus:</a:t>
            </a: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Judopuku, ulkoiluvarustus</a:t>
            </a:r>
            <a:r>
              <a:rPr lang="fi-FI" sz="1400" dirty="0" smtClean="0">
                <a:solidFill>
                  <a:schemeClr val="tx1"/>
                </a:solidFill>
              </a:rPr>
              <a:t>, judopassi</a:t>
            </a:r>
            <a:endParaRPr lang="fi-FI" sz="1400" dirty="0" smtClean="0">
              <a:solidFill>
                <a:schemeClr val="tx1"/>
              </a:solidFill>
            </a:endParaRP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Juomista ja evästä 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endParaRPr lang="fi-FI" sz="1400" b="1" dirty="0" smtClean="0">
              <a:solidFill>
                <a:schemeClr val="tx1"/>
              </a:solidFill>
            </a:endParaRPr>
          </a:p>
          <a:p>
            <a:pPr algn="l"/>
            <a:endParaRPr lang="fi-FI" sz="1400" dirty="0" smtClean="0">
              <a:solidFill>
                <a:schemeClr val="tx1"/>
              </a:solidFill>
            </a:endParaRP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Ilmoittautuminen </a:t>
            </a:r>
            <a:r>
              <a:rPr lang="fi-FI" sz="1400" dirty="0" smtClean="0">
                <a:solidFill>
                  <a:schemeClr val="tx1"/>
                </a:solidFill>
              </a:rPr>
              <a:t>to 15</a:t>
            </a:r>
            <a:r>
              <a:rPr lang="fi-FI" sz="1400" dirty="0" smtClean="0">
                <a:solidFill>
                  <a:schemeClr val="tx1"/>
                </a:solidFill>
              </a:rPr>
              <a:t>.2.2018 </a:t>
            </a:r>
            <a:r>
              <a:rPr lang="fi-FI" sz="1400" dirty="0" smtClean="0">
                <a:solidFill>
                  <a:schemeClr val="tx1"/>
                </a:solidFill>
              </a:rPr>
              <a:t>kuluessa:</a:t>
            </a: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Manne </a:t>
            </a:r>
            <a:r>
              <a:rPr lang="fi-FI" sz="1400" dirty="0" smtClean="0">
                <a:solidFill>
                  <a:schemeClr val="tx1"/>
                </a:solidFill>
                <a:hlinkClick r:id="rId2"/>
              </a:rPr>
              <a:t>0400-946076/manneisoranta@gmail.com</a:t>
            </a:r>
            <a:endParaRPr lang="fi-FI" sz="1400" dirty="0" smtClean="0">
              <a:solidFill>
                <a:schemeClr val="tx1"/>
              </a:solidFill>
            </a:endParaRPr>
          </a:p>
          <a:p>
            <a:pPr algn="l"/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Harjoittelemalla mestariksi, mestarit harjoittelee</a:t>
            </a:r>
          </a:p>
          <a:p>
            <a:pPr algn="l"/>
            <a:endParaRPr lang="fi-FI" sz="1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10" y="1484784"/>
            <a:ext cx="49078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0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53</Words>
  <Application>Microsoft Office PowerPoint</Application>
  <PresentationFormat>Näytössä katseltava diaesitys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Office-teema</vt:lpstr>
      <vt:lpstr>Lahden Judoseura Jatkojunnut 2018</vt:lpstr>
    </vt:vector>
  </TitlesOfParts>
  <Company>Puolustusvoimat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Lahden Judoseura Jatkojunnut</dc:title>
  <dc:creator>Isoranta Manne PV MPKK</dc:creator>
  <cp:lastModifiedBy>Isoranta Sanna-Kaisa</cp:lastModifiedBy>
  <cp:revision>15</cp:revision>
  <cp:lastPrinted>2017-09-14T07:30:19Z</cp:lastPrinted>
  <dcterms:created xsi:type="dcterms:W3CDTF">2017-09-14T07:08:03Z</dcterms:created>
  <dcterms:modified xsi:type="dcterms:W3CDTF">2018-01-08T19:26:15Z</dcterms:modified>
</cp:coreProperties>
</file>