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19900" cy="99187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13.2.2018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0429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13.2.2018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5731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13.2.2018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6834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13.2.2018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1009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13.2.2018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3416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13.2.2018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3244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13.2.2018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2822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13.2.2018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935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13.2.2018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5446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13.2.2018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43298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13.2.2018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76993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7AE70-36C6-43E6-BE62-3893A7C63305}" type="datetimeFigureOut">
              <a:rPr lang="fi-FI" smtClean="0"/>
              <a:t>13.2.2018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7163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07504" y="12075"/>
            <a:ext cx="8350696" cy="792087"/>
          </a:xfrm>
        </p:spPr>
        <p:txBody>
          <a:bodyPr>
            <a:normAutofit/>
          </a:bodyPr>
          <a:lstStyle/>
          <a:p>
            <a:pPr algn="l"/>
            <a:r>
              <a:rPr lang="fi-FI" sz="1400" dirty="0" smtClean="0"/>
              <a:t>Lahden Judoseura</a:t>
            </a:r>
            <a:br>
              <a:rPr lang="fi-FI" sz="1400" dirty="0" smtClean="0"/>
            </a:br>
            <a:r>
              <a:rPr lang="fi-FI" sz="1400" dirty="0" smtClean="0"/>
              <a:t>Valmennus</a:t>
            </a:r>
            <a:br>
              <a:rPr lang="fi-FI" sz="1400" dirty="0" smtClean="0"/>
            </a:br>
            <a:r>
              <a:rPr lang="fi-FI" sz="1400" dirty="0" smtClean="0"/>
              <a:t>2018</a:t>
            </a:r>
            <a:endParaRPr lang="fi-FI" sz="1400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35496" y="836712"/>
            <a:ext cx="6696744" cy="6408712"/>
          </a:xfrm>
        </p:spPr>
        <p:txBody>
          <a:bodyPr>
            <a:normAutofit/>
          </a:bodyPr>
          <a:lstStyle/>
          <a:p>
            <a:pPr algn="l"/>
            <a:r>
              <a:rPr lang="fi-FI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Kerimäen judo- ja seikkailuleiri </a:t>
            </a:r>
            <a:r>
              <a:rPr lang="fi-FI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16. – 18.3.2018</a:t>
            </a:r>
            <a:endParaRPr lang="fi-FI" sz="2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fi-FI" sz="1400" b="1" dirty="0" smtClean="0"/>
          </a:p>
          <a:p>
            <a:pPr algn="l"/>
            <a:r>
              <a:rPr lang="fi-FI" sz="1400" b="1" dirty="0" smtClean="0"/>
              <a:t>Vetäjänä EM-mitalistit Annikka Mutanen ja Marjo </a:t>
            </a:r>
            <a:r>
              <a:rPr lang="fi-FI" sz="1400" b="1" dirty="0" err="1" smtClean="0"/>
              <a:t>Vilhola</a:t>
            </a:r>
            <a:r>
              <a:rPr lang="fi-FI" sz="1400" b="1" dirty="0" smtClean="0"/>
              <a:t> apunaan </a:t>
            </a:r>
          </a:p>
          <a:p>
            <a:pPr algn="l"/>
            <a:r>
              <a:rPr lang="fi-FI" sz="1400" b="1" dirty="0" smtClean="0"/>
              <a:t>Erika Markkanen</a:t>
            </a:r>
          </a:p>
          <a:p>
            <a:pPr algn="l"/>
            <a:endParaRPr lang="fi-FI" sz="1400" dirty="0"/>
          </a:p>
          <a:p>
            <a:pPr algn="l"/>
            <a:r>
              <a:rPr lang="fi-FI" sz="1400" dirty="0" smtClean="0"/>
              <a:t>Ohjelmassa judoharjoitusten lisäksi sisä- ja ulkoseikkailua.</a:t>
            </a:r>
          </a:p>
          <a:p>
            <a:pPr algn="l"/>
            <a:r>
              <a:rPr lang="fi-FI" sz="1400" dirty="0" smtClean="0"/>
              <a:t>Majoitutaan luokissa ja ruokailut leiripaikalla.</a:t>
            </a:r>
            <a:endParaRPr lang="fi-FI" sz="1200" dirty="0" smtClean="0"/>
          </a:p>
          <a:p>
            <a:pPr algn="l"/>
            <a:endParaRPr lang="fi-FI" sz="1200" dirty="0"/>
          </a:p>
          <a:p>
            <a:pPr algn="l"/>
            <a:r>
              <a:rPr lang="fi-FI" sz="1400" b="1" dirty="0" smtClean="0"/>
              <a:t>Varustus:</a:t>
            </a:r>
          </a:p>
          <a:p>
            <a:pPr algn="l"/>
            <a:r>
              <a:rPr lang="fi-FI" sz="1400" dirty="0" smtClean="0"/>
              <a:t>Judopuku, ulkoiluvarustus,  sisäliikuntavarustus, </a:t>
            </a:r>
          </a:p>
          <a:p>
            <a:pPr algn="l"/>
            <a:r>
              <a:rPr lang="fi-FI" sz="1400" dirty="0" smtClean="0"/>
              <a:t>makuupussi, makuualusta, peseytymisvälineet, sivistävää lukemista.</a:t>
            </a:r>
          </a:p>
          <a:p>
            <a:pPr algn="l"/>
            <a:endParaRPr lang="fi-FI" sz="1400" dirty="0"/>
          </a:p>
          <a:p>
            <a:pPr algn="l"/>
            <a:r>
              <a:rPr lang="fi-FI" sz="1400" b="1" u="sng" dirty="0"/>
              <a:t>Hinta </a:t>
            </a:r>
            <a:r>
              <a:rPr lang="fi-FI" sz="1400" b="1" u="sng" dirty="0" smtClean="0"/>
              <a:t>(Harjoitukset, </a:t>
            </a:r>
            <a:r>
              <a:rPr lang="fi-FI" sz="1400" b="1" u="sng" dirty="0"/>
              <a:t>huolenpito, </a:t>
            </a:r>
            <a:r>
              <a:rPr lang="fi-FI" sz="1400" b="1" u="sng" dirty="0" smtClean="0"/>
              <a:t>matkat, ruokailut ja koulumajoitus)  115 </a:t>
            </a:r>
            <a:r>
              <a:rPr lang="fi-FI" sz="1400" b="1" u="sng" dirty="0"/>
              <a:t>euroa</a:t>
            </a:r>
            <a:r>
              <a:rPr lang="fi-FI" sz="1400" b="1" u="sng" dirty="0" smtClean="0"/>
              <a:t>:</a:t>
            </a:r>
          </a:p>
          <a:p>
            <a:pPr algn="l"/>
            <a:r>
              <a:rPr lang="fi-FI" sz="1400" dirty="0" smtClean="0"/>
              <a:t>Lahden </a:t>
            </a:r>
            <a:r>
              <a:rPr lang="fi-FI" sz="1400" dirty="0"/>
              <a:t>judoseuran tilille Etelä-Päijänteen Osuuspankki </a:t>
            </a:r>
            <a:r>
              <a:rPr lang="fi-FI" sz="1400" b="1" dirty="0"/>
              <a:t>FI71 5011 0920 0502 97</a:t>
            </a:r>
            <a:r>
              <a:rPr lang="fi-FI" sz="1400" dirty="0"/>
              <a:t>. Kirjota kommenttikenttään osallistujan nimi ja teksti </a:t>
            </a:r>
            <a:r>
              <a:rPr lang="fi-FI" sz="1400" dirty="0" smtClean="0"/>
              <a:t>"Kerimäen judo- ja seikkailuleiri". </a:t>
            </a:r>
            <a:endParaRPr lang="fi-FI" sz="1400" u="sng" dirty="0"/>
          </a:p>
          <a:p>
            <a:pPr algn="l"/>
            <a:endParaRPr lang="fi-FI" sz="1400" dirty="0" smtClean="0"/>
          </a:p>
          <a:p>
            <a:pPr algn="l"/>
            <a:endParaRPr lang="fi-FI" sz="1400" b="1" u="sng" dirty="0"/>
          </a:p>
          <a:p>
            <a:pPr algn="l"/>
            <a:r>
              <a:rPr lang="fi-FI" sz="1400" b="1" dirty="0" smtClean="0"/>
              <a:t>Tervetuloa mielenkiintoiselle judoreissulle!</a:t>
            </a:r>
          </a:p>
          <a:p>
            <a:pPr algn="l"/>
            <a:endParaRPr lang="fi-FI" sz="1400" dirty="0" smtClean="0"/>
          </a:p>
          <a:p>
            <a:pPr algn="l"/>
            <a:r>
              <a:rPr lang="fi-FI" sz="1400" dirty="0" smtClean="0"/>
              <a:t>Ilmoittautuminen pe 9.3.2018 mennessä seuran nettisivujen kautta ilmoittautumislomakkeella:</a:t>
            </a:r>
          </a:p>
          <a:p>
            <a:pPr algn="l"/>
            <a:r>
              <a:rPr lang="fi-FI" sz="1400" dirty="0" smtClean="0"/>
              <a:t>Tiedustelut: Manne 0400-946076/manneisoranta@gmail.com</a:t>
            </a:r>
          </a:p>
        </p:txBody>
      </p:sp>
      <p:sp>
        <p:nvSpPr>
          <p:cNvPr id="4" name="AutoShape 2" descr="Kuvahaun tulos haulle judo"/>
          <p:cNvSpPr>
            <a:spLocks noChangeAspect="1" noChangeArrowheads="1"/>
          </p:cNvSpPr>
          <p:nvPr/>
        </p:nvSpPr>
        <p:spPr bwMode="auto">
          <a:xfrm>
            <a:off x="155575" y="-2827338"/>
            <a:ext cx="6296025" cy="5895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32657"/>
            <a:ext cx="3851921" cy="3607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602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70</Words>
  <Application>Microsoft Office PowerPoint</Application>
  <PresentationFormat>Näytössä katseltava diaesitys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2" baseType="lpstr">
      <vt:lpstr>Office-teema</vt:lpstr>
      <vt:lpstr>Lahden Judoseura Valmennus 2018</vt:lpstr>
    </vt:vector>
  </TitlesOfParts>
  <Company>Puolustusvoimat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Lahden Judoseura Jatkojunnut</dc:title>
  <dc:creator>Isoranta Manne PV MPKK</dc:creator>
  <cp:lastModifiedBy>Isoranta Manne PV MPKK</cp:lastModifiedBy>
  <cp:revision>26</cp:revision>
  <cp:lastPrinted>2017-10-06T12:04:40Z</cp:lastPrinted>
  <dcterms:created xsi:type="dcterms:W3CDTF">2017-09-14T07:08:03Z</dcterms:created>
  <dcterms:modified xsi:type="dcterms:W3CDTF">2018-02-13T06:55:29Z</dcterms:modified>
</cp:coreProperties>
</file>