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0429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5731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6834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009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41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324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282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446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9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993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7AE70-36C6-43E6-BE62-3893A7C63305}" type="datetimeFigureOut">
              <a:rPr lang="fi-FI" smtClean="0"/>
              <a:t>20.2.2019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3245F-796B-4E27-A233-C3B697E94CF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716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04663"/>
            <a:ext cx="4355976" cy="6397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07504" y="12075"/>
            <a:ext cx="8350696" cy="792087"/>
          </a:xfrm>
        </p:spPr>
        <p:txBody>
          <a:bodyPr>
            <a:normAutofit/>
          </a:bodyPr>
          <a:lstStyle/>
          <a:p>
            <a:pPr algn="l"/>
            <a:r>
              <a:rPr lang="fi-FI" sz="1400" dirty="0" smtClean="0"/>
              <a:t>Lahden Judoseura</a:t>
            </a:r>
            <a:br>
              <a:rPr lang="fi-FI" sz="1400" dirty="0" smtClean="0"/>
            </a:br>
            <a:r>
              <a:rPr lang="fi-FI" sz="1400" dirty="0" smtClean="0"/>
              <a:t>Valmennus</a:t>
            </a:r>
            <a:br>
              <a:rPr lang="fi-FI" sz="1400" dirty="0" smtClean="0"/>
            </a:br>
            <a:r>
              <a:rPr lang="fi-FI" sz="1400" dirty="0" smtClean="0"/>
              <a:t>2019</a:t>
            </a:r>
            <a:endParaRPr lang="fi-FI" sz="1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5496" y="692696"/>
            <a:ext cx="6696744" cy="6552728"/>
          </a:xfrm>
        </p:spPr>
        <p:txBody>
          <a:bodyPr>
            <a:normAutofit/>
          </a:bodyPr>
          <a:lstStyle/>
          <a:p>
            <a:pPr algn="l"/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fi-FI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Jigotai</a:t>
            </a:r>
            <a:r>
              <a:rPr lang="fi-FI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Spring</a:t>
            </a:r>
            <a:r>
              <a:rPr lang="fi-FI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i-FI" sz="2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</a:t>
            </a:r>
            <a:r>
              <a:rPr lang="fi-FI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23.- 24.3.2019 Jyväskylässä</a:t>
            </a:r>
            <a:endParaRPr lang="fi-FI" sz="1400" b="1" u="sng" dirty="0" smtClean="0"/>
          </a:p>
          <a:p>
            <a:pPr algn="l"/>
            <a:endParaRPr lang="fi-FI" sz="1400" b="1" dirty="0" smtClean="0"/>
          </a:p>
          <a:p>
            <a:pPr algn="l"/>
            <a:r>
              <a:rPr lang="fi-FI" sz="1400" b="1" dirty="0" smtClean="0"/>
              <a:t>U 11/13/15:  Jukka Ojanne</a:t>
            </a:r>
            <a:endParaRPr lang="fi-FI" sz="1400" b="1" dirty="0"/>
          </a:p>
          <a:p>
            <a:pPr algn="l"/>
            <a:r>
              <a:rPr lang="fi-FI" sz="1400" b="1" dirty="0" smtClean="0"/>
              <a:t>U18 – veteraanit: </a:t>
            </a:r>
            <a:r>
              <a:rPr lang="fi-FI" sz="1400" b="1" dirty="0" err="1" smtClean="0"/>
              <a:t>Rachid</a:t>
            </a:r>
            <a:r>
              <a:rPr lang="fi-FI" sz="1400" b="1" dirty="0" smtClean="0"/>
              <a:t> El </a:t>
            </a:r>
            <a:r>
              <a:rPr lang="fi-FI" sz="1400" b="1" dirty="0" err="1" smtClean="0"/>
              <a:t>Kadiri</a:t>
            </a:r>
            <a:endParaRPr lang="fi-FI" sz="1400" b="1" dirty="0" smtClean="0"/>
          </a:p>
          <a:p>
            <a:pPr algn="l"/>
            <a:endParaRPr lang="fi-FI" sz="1400" b="1" dirty="0"/>
          </a:p>
          <a:p>
            <a:pPr algn="l"/>
            <a:r>
              <a:rPr lang="fi-FI" sz="1400" dirty="0" smtClean="0"/>
              <a:t>Seuran valmentajana mukana Manne</a:t>
            </a:r>
          </a:p>
          <a:p>
            <a:pPr algn="l"/>
            <a:endParaRPr lang="fi-FI" sz="1200" dirty="0"/>
          </a:p>
          <a:p>
            <a:pPr algn="l"/>
            <a:r>
              <a:rPr lang="fi-FI" sz="1400" b="1" dirty="0" smtClean="0"/>
              <a:t>Varustus:</a:t>
            </a:r>
          </a:p>
          <a:p>
            <a:pPr algn="l"/>
            <a:r>
              <a:rPr lang="fi-FI" sz="1400" dirty="0" smtClean="0"/>
              <a:t>Judopuvut, ulkoiluvarustus, sisäliikunta (voimistelu), makuupussi, </a:t>
            </a:r>
          </a:p>
          <a:p>
            <a:pPr algn="l"/>
            <a:r>
              <a:rPr lang="fi-FI" sz="1400" dirty="0" smtClean="0"/>
              <a:t>makuualusta, peseytymisvälineet, evästä,  sivistävää lukemista.</a:t>
            </a:r>
          </a:p>
          <a:p>
            <a:pPr algn="l"/>
            <a:endParaRPr lang="fi-FI" sz="1400" dirty="0"/>
          </a:p>
          <a:p>
            <a:pPr algn="l"/>
            <a:r>
              <a:rPr lang="fi-FI" sz="1400" b="1" u="sng" dirty="0"/>
              <a:t>Hinta </a:t>
            </a:r>
            <a:r>
              <a:rPr lang="fi-FI" sz="1400" b="1" u="sng" dirty="0" smtClean="0"/>
              <a:t>(valmennus, matkat </a:t>
            </a:r>
            <a:r>
              <a:rPr lang="fi-FI" sz="1400" b="1" u="sng" dirty="0"/>
              <a:t>,</a:t>
            </a:r>
            <a:r>
              <a:rPr lang="fi-FI" sz="1400" b="1" u="sng" dirty="0" smtClean="0"/>
              <a:t> luokkamajoitus, telinevoimistelu </a:t>
            </a:r>
            <a:r>
              <a:rPr lang="fi-FI" sz="1400" b="1" u="sng" dirty="0"/>
              <a:t>)</a:t>
            </a:r>
            <a:r>
              <a:rPr lang="fi-FI" sz="1400" b="1" u="sng" dirty="0" smtClean="0"/>
              <a:t>  60 euroa.</a:t>
            </a:r>
          </a:p>
          <a:p>
            <a:pPr algn="l"/>
            <a:endParaRPr lang="fi-FI" sz="1400" b="1" u="sng" dirty="0"/>
          </a:p>
          <a:p>
            <a:pPr algn="l"/>
            <a:r>
              <a:rPr lang="fi-FI" sz="1400" b="1" u="sng" dirty="0" smtClean="0"/>
              <a:t>Ruokailut maksetaan erikseen paikan päällä käteisellä </a:t>
            </a:r>
          </a:p>
          <a:p>
            <a:pPr algn="l"/>
            <a:r>
              <a:rPr lang="fi-FI" sz="1400" b="1" u="sng" dirty="0" err="1" smtClean="0"/>
              <a:t>lo</a:t>
            </a:r>
            <a:r>
              <a:rPr lang="fi-FI" sz="1400" b="1" u="sng" dirty="0" smtClean="0"/>
              <a:t>, </a:t>
            </a:r>
            <a:r>
              <a:rPr lang="fi-FI" sz="1400" b="1" u="sng" dirty="0" err="1" smtClean="0"/>
              <a:t>pä</a:t>
            </a:r>
            <a:r>
              <a:rPr lang="fi-FI" sz="1400" b="1" u="sng" dirty="0" smtClean="0"/>
              <a:t>, </a:t>
            </a:r>
            <a:r>
              <a:rPr lang="fi-FI" sz="1400" b="1" u="sng" dirty="0" err="1" smtClean="0"/>
              <a:t>ip</a:t>
            </a:r>
            <a:r>
              <a:rPr lang="fi-FI" sz="1400" b="1" u="sng" dirty="0" smtClean="0"/>
              <a:t>, </a:t>
            </a:r>
            <a:r>
              <a:rPr lang="fi-FI" sz="1400" b="1" u="sng" dirty="0" err="1" smtClean="0"/>
              <a:t>ap</a:t>
            </a:r>
            <a:r>
              <a:rPr lang="fi-FI" sz="1400" b="1" u="sng" dirty="0" smtClean="0"/>
              <a:t>, </a:t>
            </a:r>
            <a:r>
              <a:rPr lang="fi-FI" sz="1400" b="1" u="sng" dirty="0" err="1" smtClean="0"/>
              <a:t>lo</a:t>
            </a:r>
            <a:r>
              <a:rPr lang="fi-FI" sz="1400" b="1" u="sng" dirty="0" smtClean="0"/>
              <a:t> yht. 33 euroa.</a:t>
            </a:r>
            <a:endParaRPr lang="fi-FI" sz="1400" dirty="0" smtClean="0"/>
          </a:p>
          <a:p>
            <a:pPr algn="l"/>
            <a:endParaRPr lang="fi-FI" sz="1400" dirty="0" smtClean="0"/>
          </a:p>
          <a:p>
            <a:pPr algn="l"/>
            <a:r>
              <a:rPr lang="fi-FI" sz="1400" dirty="0" smtClean="0"/>
              <a:t>Lähtö </a:t>
            </a:r>
            <a:r>
              <a:rPr lang="fi-FI" sz="1400" dirty="0" err="1"/>
              <a:t>K</a:t>
            </a:r>
            <a:r>
              <a:rPr lang="fi-FI" sz="1400" dirty="0" err="1" smtClean="0"/>
              <a:t>amppikselta</a:t>
            </a:r>
            <a:r>
              <a:rPr lang="fi-FI" sz="1400" dirty="0" smtClean="0"/>
              <a:t> lauantaina 23.3.2019 klo 07.15</a:t>
            </a:r>
          </a:p>
          <a:p>
            <a:pPr algn="l"/>
            <a:endParaRPr lang="fi-FI" sz="1400" dirty="0"/>
          </a:p>
          <a:p>
            <a:pPr algn="l"/>
            <a:r>
              <a:rPr lang="fi-FI" sz="1400" b="1" dirty="0" smtClean="0"/>
              <a:t>Tervetuloa antoisalle judoreissulle!</a:t>
            </a:r>
          </a:p>
          <a:p>
            <a:pPr algn="l"/>
            <a:endParaRPr lang="fi-FI" sz="1400" dirty="0" smtClean="0"/>
          </a:p>
          <a:p>
            <a:pPr algn="l"/>
            <a:r>
              <a:rPr lang="fi-FI" sz="1400" dirty="0"/>
              <a:t>Ilmoittautuminen </a:t>
            </a:r>
            <a:r>
              <a:rPr lang="fi-FI" sz="1400" dirty="0" smtClean="0"/>
              <a:t>ma 11.3.2019 mennessä Suomisportin kautta.</a:t>
            </a:r>
            <a:endParaRPr lang="fi-FI" sz="1400" dirty="0"/>
          </a:p>
          <a:p>
            <a:pPr algn="l"/>
            <a:r>
              <a:rPr lang="fi-FI" sz="1400" dirty="0"/>
              <a:t>T</a:t>
            </a:r>
            <a:r>
              <a:rPr lang="fi-FI" sz="1400" dirty="0" smtClean="0"/>
              <a:t>iedustelut: Manne </a:t>
            </a:r>
            <a:r>
              <a:rPr lang="fi-FI" sz="1400" dirty="0"/>
              <a:t>0400-946076/manneisoranta@gmail.com</a:t>
            </a:r>
          </a:p>
          <a:p>
            <a:pPr algn="l"/>
            <a:endParaRPr lang="fi-FI" sz="1400" dirty="0" smtClean="0"/>
          </a:p>
        </p:txBody>
      </p:sp>
    </p:spTree>
    <p:extLst>
      <p:ext uri="{BB962C8B-B14F-4D97-AF65-F5344CB8AC3E}">
        <p14:creationId xmlns:p14="http://schemas.microsoft.com/office/powerpoint/2010/main" val="401602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100</Words>
  <Application>Microsoft Office PowerPoint</Application>
  <PresentationFormat>Näytössä katseltava diaesitys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Lahden Judoseura Valmennus 2019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Lahden Judoseura Jatkojunnut</dc:title>
  <dc:creator>Isoranta Manne PV MPKK</dc:creator>
  <cp:lastModifiedBy>Isoranta Manne PV MPKK</cp:lastModifiedBy>
  <cp:revision>33</cp:revision>
  <cp:lastPrinted>2019-02-20T11:19:21Z</cp:lastPrinted>
  <dcterms:created xsi:type="dcterms:W3CDTF">2017-09-14T07:08:03Z</dcterms:created>
  <dcterms:modified xsi:type="dcterms:W3CDTF">2019-02-20T11:35:42Z</dcterms:modified>
</cp:coreProperties>
</file>