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5.10.2017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042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5.10.2017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573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5.10.2017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683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5.10.2017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100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5.10.2017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41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5.10.2017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324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5.10.2017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282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5.10.2017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3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5.10.2017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44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5.10.2017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29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5.10.2017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699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7AE70-36C6-43E6-BE62-3893A7C63305}" type="datetimeFigureOut">
              <a:rPr lang="fi-FI" smtClean="0"/>
              <a:t>5.10.2017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716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16632"/>
            <a:ext cx="6412196" cy="630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7504" y="12075"/>
            <a:ext cx="8350696" cy="792087"/>
          </a:xfrm>
        </p:spPr>
        <p:txBody>
          <a:bodyPr>
            <a:normAutofit/>
          </a:bodyPr>
          <a:lstStyle/>
          <a:p>
            <a:pPr algn="l"/>
            <a:r>
              <a:rPr lang="fi-FI" sz="1400" dirty="0" smtClean="0"/>
              <a:t>Lahden Judoseura</a:t>
            </a:r>
            <a:br>
              <a:rPr lang="fi-FI" sz="1400" dirty="0" smtClean="0"/>
            </a:br>
            <a:r>
              <a:rPr lang="fi-FI" sz="1400" dirty="0" smtClean="0"/>
              <a:t>Jatkojunnut</a:t>
            </a:r>
            <a:br>
              <a:rPr lang="fi-FI" sz="1400" dirty="0" smtClean="0"/>
            </a:br>
            <a:r>
              <a:rPr lang="fi-FI" sz="1400" dirty="0" smtClean="0"/>
              <a:t>2017</a:t>
            </a:r>
            <a:endParaRPr lang="fi-FI" sz="14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5496" y="764704"/>
            <a:ext cx="5400600" cy="6480720"/>
          </a:xfrm>
        </p:spPr>
        <p:txBody>
          <a:bodyPr>
            <a:normAutofit/>
          </a:bodyPr>
          <a:lstStyle/>
          <a:p>
            <a:pPr algn="l"/>
            <a:r>
              <a:rPr lang="fi-FI" sz="2000" b="1" dirty="0" smtClean="0"/>
              <a:t>Tehostamispäivä Kamppailuareenalla</a:t>
            </a:r>
          </a:p>
          <a:p>
            <a:pPr algn="l"/>
            <a:r>
              <a:rPr lang="fi-FI" sz="2000" b="1" dirty="0" smtClean="0"/>
              <a:t>Torstaina 26.10.2017</a:t>
            </a:r>
            <a:r>
              <a:rPr lang="fi-FI" sz="2000" b="1" dirty="0"/>
              <a:t> </a:t>
            </a:r>
            <a:r>
              <a:rPr lang="fi-FI" sz="2000" b="1" dirty="0" smtClean="0"/>
              <a:t>klo 09.00 – 19.00</a:t>
            </a:r>
            <a:endParaRPr lang="fi-FI" sz="2000" b="1" dirty="0"/>
          </a:p>
          <a:p>
            <a:pPr algn="l"/>
            <a:r>
              <a:rPr lang="fi-FI" sz="1400" b="1" dirty="0" smtClean="0"/>
              <a:t>Opetellaan harjoittelemaan </a:t>
            </a:r>
            <a:r>
              <a:rPr lang="fi-FI" sz="1400" b="1" dirty="0" smtClean="0"/>
              <a:t>yhdessä judoa </a:t>
            </a:r>
            <a:r>
              <a:rPr lang="fi-FI" sz="1400" b="1" dirty="0" smtClean="0"/>
              <a:t>monipuolisesti ja </a:t>
            </a:r>
          </a:p>
          <a:p>
            <a:pPr algn="l"/>
            <a:r>
              <a:rPr lang="fi-FI" sz="1400" b="1" dirty="0" smtClean="0"/>
              <a:t>valmistaudumme </a:t>
            </a:r>
            <a:r>
              <a:rPr lang="fi-FI" sz="1400" b="1" dirty="0" err="1" smtClean="0"/>
              <a:t>Hontai</a:t>
            </a:r>
            <a:r>
              <a:rPr lang="fi-FI" sz="1400" b="1" dirty="0" smtClean="0"/>
              <a:t> – </a:t>
            </a:r>
            <a:r>
              <a:rPr lang="fi-FI" sz="1400" b="1" dirty="0" err="1" smtClean="0"/>
              <a:t>Shiaihin</a:t>
            </a:r>
            <a:r>
              <a:rPr lang="fi-FI" sz="1400" b="1" dirty="0" smtClean="0"/>
              <a:t> (29.10.).</a:t>
            </a:r>
          </a:p>
          <a:p>
            <a:pPr algn="l"/>
            <a:endParaRPr lang="fi-FI" sz="1400" dirty="0" smtClean="0"/>
          </a:p>
          <a:p>
            <a:pPr algn="l"/>
            <a:r>
              <a:rPr lang="fi-FI" sz="1200" b="1" dirty="0" smtClean="0"/>
              <a:t>Ohjelma:</a:t>
            </a:r>
          </a:p>
          <a:p>
            <a:pPr algn="l"/>
            <a:r>
              <a:rPr lang="fi-FI" sz="1200" dirty="0"/>
              <a:t>k</a:t>
            </a:r>
            <a:r>
              <a:rPr lang="fi-FI" sz="1200" dirty="0" smtClean="0"/>
              <a:t>lo 09.00-11.00 Judo</a:t>
            </a:r>
          </a:p>
          <a:p>
            <a:pPr algn="l"/>
            <a:r>
              <a:rPr lang="fi-FI" sz="1200" dirty="0" smtClean="0"/>
              <a:t>klo 11.15 </a:t>
            </a:r>
            <a:r>
              <a:rPr lang="fi-FI" sz="1200" dirty="0" smtClean="0"/>
              <a:t>Lounas ( Lihapullat ja </a:t>
            </a:r>
            <a:r>
              <a:rPr lang="fi-FI" sz="1200" dirty="0" err="1" smtClean="0"/>
              <a:t>muussi</a:t>
            </a:r>
            <a:r>
              <a:rPr lang="fi-FI" sz="1200" dirty="0" smtClean="0"/>
              <a:t> )</a:t>
            </a:r>
            <a:endParaRPr lang="fi-FI" sz="1200" dirty="0" smtClean="0"/>
          </a:p>
          <a:p>
            <a:pPr algn="l"/>
            <a:r>
              <a:rPr lang="fi-FI" sz="1200" dirty="0" smtClean="0"/>
              <a:t>klo 12.30 – 13.30 Judo</a:t>
            </a:r>
          </a:p>
          <a:p>
            <a:pPr algn="l"/>
            <a:r>
              <a:rPr lang="fi-FI" sz="1200" dirty="0" smtClean="0"/>
              <a:t>klo 14.00 </a:t>
            </a:r>
            <a:r>
              <a:rPr lang="fi-FI" sz="1200" dirty="0" smtClean="0"/>
              <a:t>Uinti (Lahden uimahalli)</a:t>
            </a:r>
            <a:endParaRPr lang="fi-FI" sz="1200" dirty="0" smtClean="0"/>
          </a:p>
          <a:p>
            <a:pPr algn="l"/>
            <a:r>
              <a:rPr lang="fi-FI" sz="1200" dirty="0" smtClean="0"/>
              <a:t>klo 16.00 </a:t>
            </a:r>
            <a:r>
              <a:rPr lang="fi-FI" sz="1200" dirty="0" smtClean="0"/>
              <a:t>Välipala (Hedelmiä)</a:t>
            </a:r>
            <a:endParaRPr lang="fi-FI" sz="1200" dirty="0" smtClean="0"/>
          </a:p>
          <a:p>
            <a:pPr algn="l"/>
            <a:r>
              <a:rPr lang="fi-FI" sz="1200" dirty="0" smtClean="0"/>
              <a:t>klo 16.30-17.30  Polkuretki Intiaanikukkulalle</a:t>
            </a:r>
          </a:p>
          <a:p>
            <a:pPr algn="l"/>
            <a:r>
              <a:rPr lang="fi-FI" sz="1200" dirty="0" smtClean="0"/>
              <a:t>klo 18.00 – 19.00 Judo</a:t>
            </a:r>
          </a:p>
          <a:p>
            <a:pPr algn="l"/>
            <a:endParaRPr lang="fi-FI" sz="1800" dirty="0"/>
          </a:p>
          <a:p>
            <a:pPr algn="l"/>
            <a:r>
              <a:rPr lang="fi-FI" sz="1400" dirty="0" smtClean="0"/>
              <a:t>Varustus:</a:t>
            </a:r>
          </a:p>
          <a:p>
            <a:pPr algn="l"/>
            <a:r>
              <a:rPr lang="fi-FI" sz="1400" dirty="0" smtClean="0"/>
              <a:t>Judopuku, ulkoiluvarustus, </a:t>
            </a:r>
          </a:p>
          <a:p>
            <a:pPr algn="l"/>
            <a:r>
              <a:rPr lang="fi-FI" sz="1400" dirty="0" smtClean="0"/>
              <a:t>uintivarustus, sivistävää lukemista</a:t>
            </a:r>
          </a:p>
          <a:p>
            <a:pPr algn="l"/>
            <a:r>
              <a:rPr lang="fi-FI" sz="1400" dirty="0" smtClean="0"/>
              <a:t>Juomista ja evästä </a:t>
            </a:r>
            <a:r>
              <a:rPr lang="fi-FI" sz="1400" dirty="0" smtClean="0"/>
              <a:t> ( Ei paljoa, lounas ja välipala kuuluu ohjelmaan)</a:t>
            </a:r>
            <a:endParaRPr lang="fi-FI" sz="1400" dirty="0"/>
          </a:p>
          <a:p>
            <a:pPr algn="l"/>
            <a:endParaRPr lang="fi-FI" sz="1400" dirty="0"/>
          </a:p>
          <a:p>
            <a:pPr algn="l"/>
            <a:r>
              <a:rPr lang="fi-FI" sz="1400" b="1" dirty="0" smtClean="0"/>
              <a:t>Tapahtuma on ilmainen (Opetus</a:t>
            </a:r>
            <a:r>
              <a:rPr lang="fi-FI" sz="1400" b="1" dirty="0" smtClean="0"/>
              <a:t>, valvonta, </a:t>
            </a:r>
            <a:r>
              <a:rPr lang="fi-FI" sz="1400" b="1" dirty="0"/>
              <a:t>l</a:t>
            </a:r>
            <a:r>
              <a:rPr lang="fi-FI" sz="1400" b="1" dirty="0" smtClean="0"/>
              <a:t>ounas, välipala ja uinti)</a:t>
            </a:r>
            <a:endParaRPr lang="fi-FI" sz="1400" b="1" dirty="0" smtClean="0"/>
          </a:p>
          <a:p>
            <a:pPr algn="l"/>
            <a:endParaRPr lang="fi-FI" sz="1400" dirty="0" smtClean="0"/>
          </a:p>
          <a:p>
            <a:pPr algn="l"/>
            <a:r>
              <a:rPr lang="fi-FI" sz="1400" dirty="0" smtClean="0"/>
              <a:t>Ilmoittautuminen su 22.10.2017 kuluessa:</a:t>
            </a:r>
          </a:p>
          <a:p>
            <a:pPr algn="l"/>
            <a:r>
              <a:rPr lang="fi-FI" sz="1400" dirty="0" smtClean="0"/>
              <a:t>Manne </a:t>
            </a:r>
            <a:r>
              <a:rPr lang="fi-FI" sz="1400" dirty="0" smtClean="0"/>
              <a:t>0400-946076/manneisoranta@gmail.com</a:t>
            </a:r>
            <a:endParaRPr lang="fi-FI" sz="1400" dirty="0" smtClean="0"/>
          </a:p>
        </p:txBody>
      </p:sp>
    </p:spTree>
    <p:extLst>
      <p:ext uri="{BB962C8B-B14F-4D97-AF65-F5344CB8AC3E}">
        <p14:creationId xmlns:p14="http://schemas.microsoft.com/office/powerpoint/2010/main" val="401602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107</Words>
  <Application>Microsoft Office PowerPoint</Application>
  <PresentationFormat>Näytössä katseltava diaesitys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Lahden Judoseura Jatkojunnut 2017</vt:lpstr>
    </vt:vector>
  </TitlesOfParts>
  <Company>Puolustusvoimat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Lahden Judoseura Jatkojunnut</dc:title>
  <dc:creator>Isoranta Manne PV MPKK</dc:creator>
  <cp:lastModifiedBy>Isoranta Manne PV MPKK</cp:lastModifiedBy>
  <cp:revision>12</cp:revision>
  <cp:lastPrinted>2017-09-14T07:30:19Z</cp:lastPrinted>
  <dcterms:created xsi:type="dcterms:W3CDTF">2017-09-14T07:08:03Z</dcterms:created>
  <dcterms:modified xsi:type="dcterms:W3CDTF">2017-10-05T10:26:55Z</dcterms:modified>
</cp:coreProperties>
</file>