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2388" y="0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70A5A-DAC4-4755-B046-B21EB849147A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2625" y="4711700"/>
            <a:ext cx="5454650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2388" y="9421813"/>
            <a:ext cx="2955925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CCC491-C7A9-4B30-968E-BA59881B211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03527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CCC491-C7A9-4B30-968E-BA59881B211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656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8.1.2018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07504" y="12075"/>
            <a:ext cx="8350696" cy="792087"/>
          </a:xfrm>
        </p:spPr>
        <p:txBody>
          <a:bodyPr>
            <a:normAutofit/>
          </a:bodyPr>
          <a:lstStyle/>
          <a:p>
            <a:pPr algn="l"/>
            <a:r>
              <a:rPr lang="fi-FI" sz="1400" dirty="0" smtClean="0"/>
              <a:t>Lahden Judoseura</a:t>
            </a:r>
            <a:br>
              <a:rPr lang="fi-FI" sz="1400" dirty="0" smtClean="0"/>
            </a:br>
            <a:r>
              <a:rPr lang="fi-FI" sz="1400" dirty="0" smtClean="0"/>
              <a:t>Jatkojunnut</a:t>
            </a:r>
            <a:br>
              <a:rPr lang="fi-FI" sz="1400" dirty="0" smtClean="0"/>
            </a:br>
            <a:r>
              <a:rPr lang="fi-FI" sz="1400" dirty="0" smtClean="0"/>
              <a:t>2018</a:t>
            </a:r>
            <a:endParaRPr lang="fi-FI" sz="14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6808" y="1052736"/>
            <a:ext cx="5779328" cy="6552728"/>
          </a:xfrm>
        </p:spPr>
        <p:txBody>
          <a:bodyPr>
            <a:normAutofit/>
          </a:bodyPr>
          <a:lstStyle/>
          <a:p>
            <a:pPr algn="l"/>
            <a:r>
              <a:rPr lang="fi-FI" sz="2000" b="1" dirty="0" smtClean="0">
                <a:solidFill>
                  <a:schemeClr val="tx1"/>
                </a:solidFill>
              </a:rPr>
              <a:t>Tehostamispäivä Kamppailuareenalla</a:t>
            </a:r>
          </a:p>
          <a:p>
            <a:pPr algn="l"/>
            <a:r>
              <a:rPr lang="fi-FI" sz="2000" b="1" dirty="0" smtClean="0">
                <a:solidFill>
                  <a:schemeClr val="tx1"/>
                </a:solidFill>
              </a:rPr>
              <a:t>Lauantaina 20.1.2018 klo 08.30 – 14.00</a:t>
            </a:r>
            <a:endParaRPr lang="fi-FI" sz="2000" b="1" dirty="0">
              <a:solidFill>
                <a:schemeClr val="tx1"/>
              </a:solidFill>
            </a:endParaRPr>
          </a:p>
          <a:p>
            <a:pPr algn="l"/>
            <a:r>
              <a:rPr lang="fi-FI" sz="1400" b="1" dirty="0" smtClean="0">
                <a:solidFill>
                  <a:schemeClr val="tx1"/>
                </a:solidFill>
              </a:rPr>
              <a:t>Harjoitellaan yhdessä judoa monipuolisesti ja </a:t>
            </a:r>
          </a:p>
          <a:p>
            <a:pPr algn="l"/>
            <a:r>
              <a:rPr lang="fi-FI" sz="1400" b="1" dirty="0" smtClean="0">
                <a:solidFill>
                  <a:schemeClr val="tx1"/>
                </a:solidFill>
              </a:rPr>
              <a:t>valmistaudumme Junnu cupiin ja Jyväskylä – </a:t>
            </a:r>
            <a:r>
              <a:rPr lang="fi-FI" sz="1400" b="1" dirty="0" err="1" smtClean="0">
                <a:solidFill>
                  <a:schemeClr val="tx1"/>
                </a:solidFill>
              </a:rPr>
              <a:t>Shiaihin</a:t>
            </a:r>
            <a:r>
              <a:rPr lang="fi-FI" sz="1400" b="1" dirty="0" smtClean="0">
                <a:solidFill>
                  <a:schemeClr val="tx1"/>
                </a:solidFill>
              </a:rPr>
              <a:t> ( 3.2.2018)</a:t>
            </a:r>
          </a:p>
          <a:p>
            <a:pPr algn="l"/>
            <a:endParaRPr lang="fi-FI" sz="1400" dirty="0" smtClean="0">
              <a:solidFill>
                <a:schemeClr val="tx1"/>
              </a:solidFill>
            </a:endParaRP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Päävetäjä Tuomas Saarenpää</a:t>
            </a:r>
          </a:p>
          <a:p>
            <a:pPr algn="l"/>
            <a:endParaRPr lang="fi-FI" sz="1400" dirty="0" smtClean="0">
              <a:solidFill>
                <a:schemeClr val="tx1"/>
              </a:solidFill>
            </a:endParaRPr>
          </a:p>
          <a:p>
            <a:pPr algn="l"/>
            <a:r>
              <a:rPr lang="fi-FI" sz="1200" b="1" dirty="0" smtClean="0">
                <a:solidFill>
                  <a:schemeClr val="tx1"/>
                </a:solidFill>
              </a:rPr>
              <a:t>Ohjelma: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</a:rPr>
              <a:t>k</a:t>
            </a:r>
            <a:r>
              <a:rPr lang="fi-FI" sz="1200" dirty="0" smtClean="0">
                <a:solidFill>
                  <a:schemeClr val="tx1"/>
                </a:solidFill>
              </a:rPr>
              <a:t>lo 08.30-10.00 Judo</a:t>
            </a:r>
          </a:p>
          <a:p>
            <a:pPr algn="l"/>
            <a:r>
              <a:rPr lang="fi-FI" sz="1200" dirty="0" smtClean="0">
                <a:solidFill>
                  <a:schemeClr val="tx1"/>
                </a:solidFill>
              </a:rPr>
              <a:t>klo 10.00-12.00 </a:t>
            </a:r>
            <a:r>
              <a:rPr lang="fi-FI" sz="1200" dirty="0" smtClean="0">
                <a:solidFill>
                  <a:schemeClr val="tx1"/>
                </a:solidFill>
              </a:rPr>
              <a:t>Eväs</a:t>
            </a:r>
            <a:r>
              <a:rPr lang="fi-FI" sz="1200" dirty="0" smtClean="0">
                <a:solidFill>
                  <a:schemeClr val="tx1"/>
                </a:solidFill>
              </a:rPr>
              <a:t>tauko </a:t>
            </a:r>
            <a:r>
              <a:rPr lang="fi-FI" sz="1200" dirty="0" smtClean="0">
                <a:solidFill>
                  <a:schemeClr val="tx1"/>
                </a:solidFill>
              </a:rPr>
              <a:t>( Omat eväät) ja ulkoilu</a:t>
            </a:r>
          </a:p>
          <a:p>
            <a:pPr algn="l"/>
            <a:r>
              <a:rPr lang="fi-FI" sz="1200" dirty="0" smtClean="0">
                <a:solidFill>
                  <a:schemeClr val="tx1"/>
                </a:solidFill>
              </a:rPr>
              <a:t>klo 12.00 – 14.00 Judo</a:t>
            </a:r>
          </a:p>
          <a:p>
            <a:pPr algn="l"/>
            <a:endParaRPr lang="fi-FI" sz="1800" dirty="0">
              <a:solidFill>
                <a:schemeClr val="tx1"/>
              </a:solidFill>
            </a:endParaRP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Varustus:</a:t>
            </a: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Judopuku, ulkoiluvarustus, </a:t>
            </a: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Juomista ja evästä  </a:t>
            </a:r>
            <a:endParaRPr lang="fi-FI" sz="1400" b="1" dirty="0" smtClean="0">
              <a:solidFill>
                <a:schemeClr val="tx1"/>
              </a:solidFill>
            </a:endParaRPr>
          </a:p>
          <a:p>
            <a:pPr algn="l"/>
            <a:endParaRPr lang="fi-FI" sz="1400" dirty="0" smtClean="0">
              <a:solidFill>
                <a:schemeClr val="tx1"/>
              </a:solidFill>
            </a:endParaRP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Ilmoittautuminen tekstiviestillä to 18.1.2018 kuluessa:</a:t>
            </a:r>
            <a:endParaRPr lang="fi-FI" sz="1400" dirty="0">
              <a:solidFill>
                <a:schemeClr val="tx1"/>
              </a:solidFill>
            </a:endParaRP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Tuomas puh. 0403585887</a:t>
            </a:r>
          </a:p>
          <a:p>
            <a:pPr algn="l"/>
            <a:endParaRPr lang="fi-FI" sz="1400" dirty="0">
              <a:solidFill>
                <a:schemeClr val="tx1"/>
              </a:solidFill>
            </a:endParaRPr>
          </a:p>
          <a:p>
            <a:pPr algn="l"/>
            <a:r>
              <a:rPr lang="fi-FI" sz="1400" dirty="0" smtClean="0">
                <a:solidFill>
                  <a:schemeClr val="tx1"/>
                </a:solidFill>
              </a:rPr>
              <a:t>Harjoittelemalla mestariksi, mestarit harjoittelee</a:t>
            </a:r>
          </a:p>
        </p:txBody>
      </p:sp>
      <p:pic>
        <p:nvPicPr>
          <p:cNvPr id="4" name="Picture 2" descr="Kuvahaun tulos haulle jud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48680"/>
            <a:ext cx="4316704" cy="5580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72</Words>
  <Application>Microsoft Office PowerPoint</Application>
  <PresentationFormat>Näytössä katseltava diaesitys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Lahden Judoseura Jatkojunnut 2018</vt:lpstr>
    </vt:vector>
  </TitlesOfParts>
  <Company>Puolustusvoimat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17</cp:revision>
  <cp:lastPrinted>2017-09-14T07:30:19Z</cp:lastPrinted>
  <dcterms:created xsi:type="dcterms:W3CDTF">2017-09-14T07:08:03Z</dcterms:created>
  <dcterms:modified xsi:type="dcterms:W3CDTF">2018-01-08T19:27:47Z</dcterms:modified>
</cp:coreProperties>
</file>