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9D70F5D0-BA82-4154-AF43-6A6B60967861}" type="datetimeFigureOut">
              <a:rPr lang="fi-FI" smtClean="0"/>
              <a:t>24.1.2018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669335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9D70F5D0-BA82-4154-AF43-6A6B60967861}" type="datetimeFigureOut">
              <a:rPr lang="fi-FI" smtClean="0"/>
              <a:t>24.1.2018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3343234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9D70F5D0-BA82-4154-AF43-6A6B60967861}" type="datetimeFigureOut">
              <a:rPr lang="fi-FI" smtClean="0"/>
              <a:t>24.1.2018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302042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9D70F5D0-BA82-4154-AF43-6A6B60967861}" type="datetimeFigureOut">
              <a:rPr lang="fi-FI" smtClean="0"/>
              <a:t>24.1.2018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2946404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9D70F5D0-BA82-4154-AF43-6A6B60967861}" type="datetimeFigureOut">
              <a:rPr lang="fi-FI" smtClean="0"/>
              <a:t>24.1.2018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3791400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9D70F5D0-BA82-4154-AF43-6A6B60967861}" type="datetimeFigureOut">
              <a:rPr lang="fi-FI" smtClean="0"/>
              <a:t>24.1.2018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2930023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9D70F5D0-BA82-4154-AF43-6A6B60967861}" type="datetimeFigureOut">
              <a:rPr lang="fi-FI" smtClean="0"/>
              <a:t>24.1.2018</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2924997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9D70F5D0-BA82-4154-AF43-6A6B60967861}" type="datetimeFigureOut">
              <a:rPr lang="fi-FI" smtClean="0"/>
              <a:t>24.1.2018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2730325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9D70F5D0-BA82-4154-AF43-6A6B60967861}" type="datetimeFigureOut">
              <a:rPr lang="fi-FI" smtClean="0"/>
              <a:t>24.1.2018</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1142306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9D70F5D0-BA82-4154-AF43-6A6B60967861}" type="datetimeFigureOut">
              <a:rPr lang="fi-FI" smtClean="0"/>
              <a:t>24.1.2018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1994908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9D70F5D0-BA82-4154-AF43-6A6B60967861}" type="datetimeFigureOut">
              <a:rPr lang="fi-FI" smtClean="0"/>
              <a:t>24.1.2018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A3C4BB6-FDFB-4AE8-AC14-659C5C460447}" type="slidenum">
              <a:rPr lang="fi-FI" smtClean="0"/>
              <a:t>‹#›</a:t>
            </a:fld>
            <a:endParaRPr lang="fi-FI"/>
          </a:p>
        </p:txBody>
      </p:sp>
    </p:spTree>
    <p:extLst>
      <p:ext uri="{BB962C8B-B14F-4D97-AF65-F5344CB8AC3E}">
        <p14:creationId xmlns:p14="http://schemas.microsoft.com/office/powerpoint/2010/main" val="2345785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0F5D0-BA82-4154-AF43-6A6B60967861}" type="datetimeFigureOut">
              <a:rPr lang="fi-FI" smtClean="0"/>
              <a:t>24.1.2018</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3C4BB6-FDFB-4AE8-AC14-659C5C460447}" type="slidenum">
              <a:rPr lang="fi-FI" smtClean="0"/>
              <a:t>‹#›</a:t>
            </a:fld>
            <a:endParaRPr lang="fi-FI"/>
          </a:p>
        </p:txBody>
      </p:sp>
    </p:spTree>
    <p:extLst>
      <p:ext uri="{BB962C8B-B14F-4D97-AF65-F5344CB8AC3E}">
        <p14:creationId xmlns:p14="http://schemas.microsoft.com/office/powerpoint/2010/main" val="80086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0400946076/manneisoranta@gmai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36831" y="1196752"/>
            <a:ext cx="4795209" cy="5472608"/>
          </a:xfrm>
        </p:spPr>
        <p:txBody>
          <a:bodyPr>
            <a:noAutofit/>
          </a:bodyPr>
          <a:lstStyle/>
          <a:p>
            <a:pPr algn="l"/>
            <a:r>
              <a:rPr lang="fi-FI" sz="1400" dirty="0" smtClean="0"/>
              <a:t>Sunnuntaina 4.3. klo 11-15 järjestetään Lempäälässä</a:t>
            </a:r>
            <a:br>
              <a:rPr lang="fi-FI" sz="1400" dirty="0" smtClean="0"/>
            </a:br>
            <a:r>
              <a:rPr lang="fi-FI" sz="1400" dirty="0" smtClean="0"/>
              <a:t> 1. </a:t>
            </a:r>
            <a:r>
              <a:rPr lang="fi-FI" sz="1400" dirty="0" err="1" smtClean="0"/>
              <a:t>Idepark-</a:t>
            </a:r>
            <a:r>
              <a:rPr lang="fi-FI" sz="1400" dirty="0" smtClean="0"/>
              <a:t> </a:t>
            </a:r>
            <a:r>
              <a:rPr lang="fi-FI" sz="1400" dirty="0" err="1" smtClean="0"/>
              <a:t>shiai</a:t>
            </a:r>
            <a:r>
              <a:rPr lang="fi-FI" sz="1400" dirty="0" smtClean="0"/>
              <a:t>, </a:t>
            </a:r>
            <a:r>
              <a:rPr lang="fi-FI" sz="1400" dirty="0" err="1" smtClean="0"/>
              <a:t>IdeparkSportin</a:t>
            </a:r>
            <a:r>
              <a:rPr lang="fi-FI" sz="1400" dirty="0" smtClean="0"/>
              <a:t> alueella.</a:t>
            </a:r>
            <a:br>
              <a:rPr lang="fi-FI" sz="1400" dirty="0" smtClean="0"/>
            </a:br>
            <a:r>
              <a:rPr lang="fi-FI" sz="1200" dirty="0" smtClean="0"/>
              <a:t/>
            </a:r>
            <a:br>
              <a:rPr lang="fi-FI" sz="1200" dirty="0" smtClean="0"/>
            </a:br>
            <a:r>
              <a:rPr lang="fi-FI" sz="1200" dirty="0" smtClean="0"/>
              <a:t>Kohderyhmänä ovat </a:t>
            </a:r>
            <a:r>
              <a:rPr lang="fi-FI" sz="1200" b="1" dirty="0" smtClean="0"/>
              <a:t>U9-U15 </a:t>
            </a:r>
            <a:r>
              <a:rPr lang="fi-FI" sz="1200" dirty="0" smtClean="0"/>
              <a:t>juniorit aloittavista kokeneisiin. </a:t>
            </a:r>
            <a:br>
              <a:rPr lang="fi-FI" sz="1200" dirty="0" smtClean="0"/>
            </a:br>
            <a:r>
              <a:rPr lang="fi-FI" sz="1200" dirty="0" smtClean="0"/>
              <a:t/>
            </a:r>
            <a:br>
              <a:rPr lang="fi-FI" sz="1200" dirty="0" smtClean="0"/>
            </a:br>
            <a:r>
              <a:rPr lang="fi-FI" sz="1200" dirty="0" smtClean="0"/>
              <a:t>Kauppakeskus </a:t>
            </a:r>
            <a:r>
              <a:rPr lang="fi-FI" sz="1200" dirty="0" err="1" smtClean="0"/>
              <a:t>Ideapark</a:t>
            </a:r>
            <a:r>
              <a:rPr lang="fi-FI" sz="1200" dirty="0" smtClean="0"/>
              <a:t> on luvannut hyvät palkinnot!</a:t>
            </a:r>
            <a:br>
              <a:rPr lang="fi-FI" sz="1200" dirty="0" smtClean="0"/>
            </a:br>
            <a:r>
              <a:rPr lang="fi-FI" sz="1200" dirty="0" smtClean="0"/>
              <a:t>Tapahtuma aloitetaan tunnin treenillä klo 11-12.00. </a:t>
            </a:r>
            <a:br>
              <a:rPr lang="fi-FI" sz="1200" dirty="0" smtClean="0"/>
            </a:br>
            <a:r>
              <a:rPr lang="fi-FI" sz="1200" dirty="0" smtClean="0"/>
              <a:t>Punnitus ennen treenejä</a:t>
            </a:r>
            <a:r>
              <a:rPr lang="fi-FI" sz="1200" dirty="0"/>
              <a:t>.</a:t>
            </a:r>
            <a:r>
              <a:rPr lang="fi-FI" sz="1200" dirty="0" smtClean="0"/>
              <a:t/>
            </a:r>
            <a:br>
              <a:rPr lang="fi-FI" sz="1200" dirty="0" smtClean="0"/>
            </a:br>
            <a:r>
              <a:rPr lang="fi-FI" sz="1200" dirty="0" smtClean="0"/>
              <a:t>Ottelut aloitetaan 12.30.</a:t>
            </a:r>
            <a:br>
              <a:rPr lang="fi-FI" sz="1200" dirty="0" smtClean="0"/>
            </a:br>
            <a:r>
              <a:rPr lang="fi-FI" sz="1200" dirty="0" smtClean="0"/>
              <a:t/>
            </a:r>
            <a:br>
              <a:rPr lang="fi-FI" sz="1200" dirty="0" smtClean="0"/>
            </a:br>
            <a:r>
              <a:rPr lang="fi-FI" sz="1200" dirty="0" smtClean="0"/>
              <a:t>Lopulliset painoluokan ja tason mukaiset sarjat tehdään punnituksen jälkeen, mutta ennakkoilmoittautuminen on tärkeää, ilmoittautuminen Lahden judoseuran nettisivuilta lomakkeella.</a:t>
            </a:r>
            <a:br>
              <a:rPr lang="fi-FI" sz="1200" dirty="0" smtClean="0"/>
            </a:br>
            <a:r>
              <a:rPr lang="fi-FI" sz="1200" dirty="0" smtClean="0"/>
              <a:t/>
            </a:r>
            <a:br>
              <a:rPr lang="fi-FI" sz="1200" dirty="0" smtClean="0"/>
            </a:br>
            <a:r>
              <a:rPr lang="fi-FI" sz="1200" dirty="0" smtClean="0"/>
              <a:t>Ilmoittautuminen päättyy to 22.2.2018.</a:t>
            </a:r>
            <a:br>
              <a:rPr lang="fi-FI" sz="1200" dirty="0" smtClean="0"/>
            </a:br>
            <a:r>
              <a:rPr lang="fi-FI" sz="1200" dirty="0" smtClean="0"/>
              <a:t/>
            </a:r>
            <a:br>
              <a:rPr lang="fi-FI" sz="1200" dirty="0" smtClean="0"/>
            </a:br>
            <a:r>
              <a:rPr lang="fi-FI" sz="1200" dirty="0" smtClean="0"/>
              <a:t>Osallistumismaksu on </a:t>
            </a:r>
            <a:r>
              <a:rPr lang="fi-FI" sz="1200" b="1" dirty="0" smtClean="0"/>
              <a:t>25</a:t>
            </a:r>
            <a:r>
              <a:rPr lang="fi-FI" sz="1200" dirty="0" smtClean="0"/>
              <a:t> </a:t>
            </a:r>
            <a:r>
              <a:rPr lang="fi-FI" sz="1200" dirty="0" smtClean="0"/>
              <a:t>euroa, joka maksetaan seuran tilille:</a:t>
            </a:r>
            <a:br>
              <a:rPr lang="fi-FI" sz="1200" dirty="0" smtClean="0"/>
            </a:br>
            <a:r>
              <a:rPr lang="fi-FI" sz="1200" dirty="0" smtClean="0"/>
              <a:t>Etelä-Päijänteen </a:t>
            </a:r>
            <a:r>
              <a:rPr lang="fi-FI" sz="1200" dirty="0"/>
              <a:t>Osuuspankki </a:t>
            </a:r>
            <a:r>
              <a:rPr lang="fi-FI" sz="1200" dirty="0" smtClean="0"/>
              <a:t> </a:t>
            </a:r>
            <a:r>
              <a:rPr lang="fi-FI" sz="1200" b="1" dirty="0" smtClean="0"/>
              <a:t>FI71 </a:t>
            </a:r>
            <a:r>
              <a:rPr lang="fi-FI" sz="1200" b="1" dirty="0"/>
              <a:t>5011 0920 0502 97</a:t>
            </a:r>
            <a:r>
              <a:rPr lang="fi-FI" sz="1200" b="1" dirty="0" smtClean="0"/>
              <a:t/>
            </a:r>
            <a:br>
              <a:rPr lang="fi-FI" sz="1200" b="1" dirty="0" smtClean="0"/>
            </a:br>
            <a:r>
              <a:rPr lang="fi-FI" sz="1200" dirty="0" smtClean="0"/>
              <a:t/>
            </a:r>
            <a:br>
              <a:rPr lang="fi-FI" sz="1200" dirty="0" smtClean="0"/>
            </a:br>
            <a:r>
              <a:rPr lang="fi-FI" sz="1200" dirty="0" smtClean="0"/>
              <a:t>Maksu sisältää kyydit ja huolenpidon tapahtuman ajan</a:t>
            </a:r>
            <a:r>
              <a:rPr lang="fi-FI" sz="1200" dirty="0" smtClean="0"/>
              <a:t>.</a:t>
            </a:r>
            <a:br>
              <a:rPr lang="fi-FI" sz="1200" dirty="0" smtClean="0"/>
            </a:br>
            <a:r>
              <a:rPr lang="fi-FI" sz="1200" dirty="0" smtClean="0"/>
              <a:t>Omalla kyydillä voi myös tulla, mutta muista ilmoittaa siitä Mannelle.</a:t>
            </a:r>
            <a:r>
              <a:rPr lang="fi-FI" sz="1200" dirty="0" smtClean="0"/>
              <a:t/>
            </a:r>
            <a:br>
              <a:rPr lang="fi-FI" sz="1200" dirty="0" smtClean="0"/>
            </a:br>
            <a:r>
              <a:rPr lang="fi-FI" sz="1200" dirty="0"/>
              <a:t/>
            </a:r>
            <a:br>
              <a:rPr lang="fi-FI" sz="1200" dirty="0"/>
            </a:br>
            <a:r>
              <a:rPr lang="fi-FI" sz="1200" dirty="0" smtClean="0"/>
              <a:t>Lähtö </a:t>
            </a:r>
            <a:r>
              <a:rPr lang="fi-FI" sz="1200" dirty="0" err="1" smtClean="0"/>
              <a:t>Kamppikselta</a:t>
            </a:r>
            <a:r>
              <a:rPr lang="fi-FI" sz="1200" dirty="0" smtClean="0"/>
              <a:t> klo 08.00.</a:t>
            </a:r>
            <a:br>
              <a:rPr lang="fi-FI" sz="1200" dirty="0" smtClean="0"/>
            </a:br>
            <a:r>
              <a:rPr lang="fi-FI" sz="1200" dirty="0" smtClean="0"/>
              <a:t>Paluu noin klo 18.00.</a:t>
            </a:r>
            <a:br>
              <a:rPr lang="fi-FI" sz="1200" dirty="0" smtClean="0"/>
            </a:br>
            <a:r>
              <a:rPr lang="fi-FI" sz="1200" dirty="0"/>
              <a:t/>
            </a:r>
            <a:br>
              <a:rPr lang="fi-FI" sz="1200" dirty="0"/>
            </a:br>
            <a:r>
              <a:rPr lang="fi-FI" sz="1200" dirty="0" smtClean="0"/>
              <a:t>Manne </a:t>
            </a:r>
            <a:r>
              <a:rPr lang="fi-FI" sz="1200" dirty="0" smtClean="0">
                <a:hlinkClick r:id="rId2"/>
              </a:rPr>
              <a:t>0400946076/manneisoranta@gmail.com</a:t>
            </a:r>
            <a:r>
              <a:rPr lang="fi-FI" sz="1200" dirty="0" smtClean="0"/>
              <a:t/>
            </a:r>
            <a:br>
              <a:rPr lang="fi-FI" sz="1200" dirty="0" smtClean="0"/>
            </a:br>
            <a:r>
              <a:rPr lang="fi-FI" sz="1200" dirty="0"/>
              <a:t/>
            </a:r>
            <a:br>
              <a:rPr lang="fi-FI" sz="1200" dirty="0"/>
            </a:br>
            <a:r>
              <a:rPr lang="fi-FI" sz="1200" dirty="0" smtClean="0"/>
              <a:t/>
            </a:r>
            <a:br>
              <a:rPr lang="fi-FI" sz="1200" dirty="0" smtClean="0"/>
            </a:br>
            <a:r>
              <a:rPr lang="fi-FI" sz="1200" dirty="0" smtClean="0"/>
              <a:t/>
            </a:r>
            <a:br>
              <a:rPr lang="fi-FI" sz="1200" dirty="0" smtClean="0"/>
            </a:br>
            <a:endParaRPr lang="fi-FI" sz="1200" dirty="0"/>
          </a:p>
        </p:txBody>
      </p:sp>
      <p:sp>
        <p:nvSpPr>
          <p:cNvPr id="4" name="AutoShape 2" descr="Kuvahaun tulos haulle judo"/>
          <p:cNvSpPr>
            <a:spLocks noChangeAspect="1" noChangeArrowheads="1"/>
          </p:cNvSpPr>
          <p:nvPr/>
        </p:nvSpPr>
        <p:spPr bwMode="auto">
          <a:xfrm>
            <a:off x="155575" y="-914400"/>
            <a:ext cx="2543175" cy="190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5" name="AutoShape 4" descr="Kuvahaun tulos haulle judo"/>
          <p:cNvSpPr>
            <a:spLocks noChangeAspect="1" noChangeArrowheads="1"/>
          </p:cNvSpPr>
          <p:nvPr/>
        </p:nvSpPr>
        <p:spPr bwMode="auto">
          <a:xfrm>
            <a:off x="155575" y="-2827338"/>
            <a:ext cx="5943600" cy="58959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6" name="AutoShape 6" descr="Kuvahaun tulos haulle judo"/>
          <p:cNvSpPr>
            <a:spLocks noChangeAspect="1" noChangeArrowheads="1"/>
          </p:cNvSpPr>
          <p:nvPr/>
        </p:nvSpPr>
        <p:spPr bwMode="auto">
          <a:xfrm>
            <a:off x="155575" y="-2743200"/>
            <a:ext cx="5715000" cy="571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 name="AutoShape 8" descr="Judo fight — Stock Vector #52104625"/>
          <p:cNvSpPr>
            <a:spLocks noChangeAspect="1" noChangeArrowheads="1"/>
          </p:cNvSpPr>
          <p:nvPr/>
        </p:nvSpPr>
        <p:spPr bwMode="auto">
          <a:xfrm>
            <a:off x="155575" y="-2057400"/>
            <a:ext cx="3314700" cy="428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8" name="AutoShape 10" descr="Judo fight — Stock Vector #52104625"/>
          <p:cNvSpPr>
            <a:spLocks noChangeAspect="1" noChangeArrowheads="1"/>
          </p:cNvSpPr>
          <p:nvPr/>
        </p:nvSpPr>
        <p:spPr bwMode="auto">
          <a:xfrm>
            <a:off x="307975" y="-1905000"/>
            <a:ext cx="3314700" cy="428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3" name="AutoShape 2" descr="Kuvahaun tulos haulle judo"/>
          <p:cNvSpPr>
            <a:spLocks noChangeAspect="1" noChangeArrowheads="1"/>
          </p:cNvSpPr>
          <p:nvPr/>
        </p:nvSpPr>
        <p:spPr bwMode="auto">
          <a:xfrm>
            <a:off x="155575" y="-2827338"/>
            <a:ext cx="7858125" cy="58959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pic>
        <p:nvPicPr>
          <p:cNvPr id="1027" name="Picture 3" descr="M:\10771568-judo-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469027"/>
            <a:ext cx="4377686" cy="5760640"/>
          </a:xfrm>
          <a:prstGeom prst="rect">
            <a:avLst/>
          </a:prstGeom>
          <a:noFill/>
          <a:extLst>
            <a:ext uri="{909E8E84-426E-40DD-AFC4-6F175D3DCCD1}">
              <a14:hiddenFill xmlns:a14="http://schemas.microsoft.com/office/drawing/2010/main">
                <a:solidFill>
                  <a:srgbClr val="FFFFFF"/>
                </a:solidFill>
              </a14:hiddenFill>
            </a:ext>
          </a:extLst>
        </p:spPr>
      </p:pic>
      <p:sp>
        <p:nvSpPr>
          <p:cNvPr id="9" name="Tekstiruutu 8"/>
          <p:cNvSpPr txBox="1"/>
          <p:nvPr/>
        </p:nvSpPr>
        <p:spPr>
          <a:xfrm>
            <a:off x="5652120" y="476672"/>
            <a:ext cx="864096" cy="369332"/>
          </a:xfrm>
          <a:prstGeom prst="rect">
            <a:avLst/>
          </a:prstGeom>
          <a:noFill/>
        </p:spPr>
        <p:txBody>
          <a:bodyPr wrap="square" rtlCol="0">
            <a:spAutoFit/>
          </a:bodyPr>
          <a:lstStyle/>
          <a:p>
            <a:endParaRPr lang="fi-FI" dirty="0"/>
          </a:p>
        </p:txBody>
      </p:sp>
      <p:sp>
        <p:nvSpPr>
          <p:cNvPr id="10" name="Tekstiruutu 9"/>
          <p:cNvSpPr txBox="1"/>
          <p:nvPr/>
        </p:nvSpPr>
        <p:spPr>
          <a:xfrm>
            <a:off x="539551" y="120697"/>
            <a:ext cx="4680521" cy="646331"/>
          </a:xfrm>
          <a:prstGeom prst="rect">
            <a:avLst/>
          </a:prstGeom>
          <a:noFill/>
        </p:spPr>
        <p:txBody>
          <a:bodyPr wrap="square" rtlCol="0">
            <a:spAutoFit/>
          </a:bodyPr>
          <a:lstStyle/>
          <a:p>
            <a:r>
              <a:rPr lang="fi-FI" sz="3600" dirty="0" smtClean="0"/>
              <a:t>1. </a:t>
            </a:r>
            <a:r>
              <a:rPr lang="fi-FI" sz="3600" dirty="0" err="1" smtClean="0"/>
              <a:t>Ideapark</a:t>
            </a:r>
            <a:r>
              <a:rPr lang="fi-FI" sz="3600" dirty="0" smtClean="0"/>
              <a:t> </a:t>
            </a:r>
            <a:r>
              <a:rPr lang="fi-FI" sz="3600" dirty="0" err="1" smtClean="0"/>
              <a:t>Shiai</a:t>
            </a:r>
            <a:endParaRPr lang="fi-FI" sz="3600" dirty="0"/>
          </a:p>
        </p:txBody>
      </p:sp>
    </p:spTree>
    <p:extLst>
      <p:ext uri="{BB962C8B-B14F-4D97-AF65-F5344CB8AC3E}">
        <p14:creationId xmlns:p14="http://schemas.microsoft.com/office/powerpoint/2010/main" val="766190607"/>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11</Words>
  <Application>Microsoft Office PowerPoint</Application>
  <PresentationFormat>Näytössä katseltava diaesitys (4:3)</PresentationFormat>
  <Paragraphs>2</Paragraphs>
  <Slides>1</Slides>
  <Notes>0</Notes>
  <HiddenSlides>0</HiddenSlides>
  <MMClips>0</MMClips>
  <ScaleCrop>false</ScaleCrop>
  <HeadingPairs>
    <vt:vector size="4" baseType="variant">
      <vt:variant>
        <vt:lpstr>Teema</vt:lpstr>
      </vt:variant>
      <vt:variant>
        <vt:i4>1</vt:i4>
      </vt:variant>
      <vt:variant>
        <vt:lpstr>Dian otsikot</vt:lpstr>
      </vt:variant>
      <vt:variant>
        <vt:i4>1</vt:i4>
      </vt:variant>
    </vt:vector>
  </HeadingPairs>
  <TitlesOfParts>
    <vt:vector size="2" baseType="lpstr">
      <vt:lpstr>Office-teema</vt:lpstr>
      <vt:lpstr>Sunnuntaina 4.3. klo 11-15 järjestetään Lempäälässä  1. Idepark- shiai, IdeparkSportin alueella.  Kohderyhmänä ovat U9-U15 juniorit aloittavista kokeneisiin.   Kauppakeskus Ideapark on luvannut hyvät palkinnot! Tapahtuma aloitetaan tunnin treenillä klo 11-12.00.  Punnitus ennen treenejä. Ottelut aloitetaan 12.30.  Lopulliset painoluokan ja tason mukaiset sarjat tehdään punnituksen jälkeen, mutta ennakkoilmoittautuminen on tärkeää, ilmoittautuminen Lahden judoseuran nettisivuilta lomakkeella.  Ilmoittautuminen päättyy to 22.2.2018.  Osallistumismaksu on 25 euroa, joka maksetaan seuran tilille: Etelä-Päijänteen Osuuspankki  FI71 5011 0920 0502 97  Maksu sisältää kyydit ja huolenpidon tapahtuman ajan. Omalla kyydillä voi myös tulla, mutta muista ilmoittaa siitä Mannelle.  Lähtö Kamppikselta klo 08.00. Paluu noin klo 18.00.  Manne 0400946076/manneisoranta@gmail.com    </vt:lpstr>
    </vt:vector>
  </TitlesOfParts>
  <Company>Puolustusvoimat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Sunnuntaina 4.3. klo 11-15 järjestetään Lempäälässä  1. Idepark-shiai Ideparkissa IdeparkSportin alueella.   Kohderyhmänä ovat U9-U15 juniorit aloittavista kokeneisiin.   Kauppakeskus Ideapark on luvannut hyvät palkinnot! Tapahtuma aloitetaan tunnin treenillä klo 11-12.00. Ottelut aloitetaan 12.30.  Lopulliset painoluokan ja tason mukaiset sarjat tehdään aamulla punnituksessa, mutta ennakkoilmoittautuminen on tärkeää, ilmoittautuminen Lahden judoseuran nettisivuilta lomakkeella.  Ilmoittautuminen päättyy 20.2.2018  Osallistumismaksu on 20 euroa, joka maksetaan huom! Lempäälän kisan tilille FI33 1774 3000 0074 49 Tapahtuman viitenumero on: 2833</dc:title>
  <dc:creator>Isoranta Manne PV MPKK</dc:creator>
  <cp:lastModifiedBy>Isoranta Manne PV MPKK</cp:lastModifiedBy>
  <cp:revision>8</cp:revision>
  <dcterms:created xsi:type="dcterms:W3CDTF">2018-01-22T11:57:02Z</dcterms:created>
  <dcterms:modified xsi:type="dcterms:W3CDTF">2018-01-24T11:50:33Z</dcterms:modified>
</cp:coreProperties>
</file>