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20.1.2018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163" y="116632"/>
            <a:ext cx="388057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Jatkojunnut</a:t>
            </a:r>
            <a:br>
              <a:rPr lang="fi-FI" sz="1400" dirty="0" smtClean="0"/>
            </a:br>
            <a:r>
              <a:rPr lang="fi-FI" sz="1400" dirty="0" smtClean="0"/>
              <a:t>2018</a:t>
            </a:r>
            <a:endParaRPr lang="fi-FI" sz="1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5496" y="764704"/>
            <a:ext cx="5472608" cy="6408712"/>
          </a:xfrm>
        </p:spPr>
        <p:txBody>
          <a:bodyPr>
            <a:normAutofit/>
          </a:bodyPr>
          <a:lstStyle/>
          <a:p>
            <a:pPr algn="l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Ohjelma kevät 2018:</a:t>
            </a:r>
          </a:p>
          <a:p>
            <a:pPr algn="l"/>
            <a:endParaRPr lang="fi-FI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	Junnucup ja 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Jyväskylä</a:t>
            </a: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17.2.	Tekniikkaa ja natsakokeet	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4.3.	Salikisat			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Ideapark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Lempäälä</a:t>
            </a: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 -18.3.	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Judo – ja seikkailuleiri (U13/15)	Kerimäki</a:t>
            </a: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17.-18.3.	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Spring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Judo 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(U11/U13)	Jyväskylä</a:t>
            </a: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14.4.	HML 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Hämeenlinna</a:t>
            </a: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21.4.	Startti Cup ( Vähän kisailleet)	Kerava</a:t>
            </a:r>
            <a:endParaRPr lang="fi-FI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19.5.	Tehostamispäivä, </a:t>
            </a:r>
          </a:p>
          <a:p>
            <a:pPr algn="l"/>
            <a:r>
              <a:rPr lang="fi-FI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natsakokeet/vyökokeet		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27.5.	Joukkue </a:t>
            </a:r>
            <a:r>
              <a:rPr lang="fi-FI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Wekara</a:t>
            </a:r>
            <a:r>
              <a:rPr lang="fi-FI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U11/13/15)	Vantaa</a:t>
            </a: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Harjoitusajat kevään ajan:</a:t>
            </a: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	17.45-19.30 (U13</a:t>
            </a:r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)		Pajulahti</a:t>
            </a: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To	18.00-19.15			</a:t>
            </a:r>
            <a:r>
              <a:rPr lang="fi-FI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Su	17.00-18.30			</a:t>
            </a:r>
            <a:r>
              <a:rPr lang="fi-FI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Lisäksi omatoimista liikuntaa vähintään 5 h viikossa ; pallopelit, hiihto, luistelu, uinti, jne. Tai joku muu laji judon lisäksi ohjattuna, mutta silti omatoimista liikuntaa vähintään 2 h viikossa.</a:t>
            </a:r>
          </a:p>
          <a:p>
            <a:pPr algn="l"/>
            <a:endParaRPr lang="fi-FI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fi-FI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Terveisin opet Manne, Ari, Tuomas, Karri ja Marko</a:t>
            </a:r>
            <a:endParaRPr lang="fi-FI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</Words>
  <Application>Microsoft Office PowerPoint</Application>
  <PresentationFormat>Näytössä katseltava diaesitys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Jatkojunnut 2018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Manne PV MPKK</cp:lastModifiedBy>
  <cp:revision>20</cp:revision>
  <cp:lastPrinted>2017-10-06T12:04:40Z</cp:lastPrinted>
  <dcterms:created xsi:type="dcterms:W3CDTF">2017-09-14T07:08:03Z</dcterms:created>
  <dcterms:modified xsi:type="dcterms:W3CDTF">2018-01-20T07:36:02Z</dcterms:modified>
</cp:coreProperties>
</file>