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19900" cy="99187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20.1.2018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0429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20.1.2018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25731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20.1.2018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66834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20.1.2018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1009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20.1.2018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03416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20.1.2018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03244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20.1.2018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2822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20.1.2018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935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20.1.2018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75446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20.1.2018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43298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20.1.2018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76993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7AE70-36C6-43E6-BE62-3893A7C63305}" type="datetimeFigureOut">
              <a:rPr lang="fi-FI" smtClean="0"/>
              <a:t>20.1.2018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77163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7163" y="116632"/>
            <a:ext cx="3880578" cy="46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07504" y="12075"/>
            <a:ext cx="8350696" cy="792087"/>
          </a:xfrm>
        </p:spPr>
        <p:txBody>
          <a:bodyPr>
            <a:normAutofit/>
          </a:bodyPr>
          <a:lstStyle/>
          <a:p>
            <a:pPr algn="l"/>
            <a:r>
              <a:rPr lang="fi-FI" sz="1400" dirty="0" smtClean="0"/>
              <a:t>Lahden Judoseura</a:t>
            </a:r>
            <a:br>
              <a:rPr lang="fi-FI" sz="1400" dirty="0" smtClean="0"/>
            </a:br>
            <a:r>
              <a:rPr lang="fi-FI" sz="1400" dirty="0" smtClean="0"/>
              <a:t>Jatkojunnut</a:t>
            </a:r>
            <a:br>
              <a:rPr lang="fi-FI" sz="1400" dirty="0" smtClean="0"/>
            </a:br>
            <a:r>
              <a:rPr lang="fi-FI" sz="1400" dirty="0" smtClean="0"/>
              <a:t>2018</a:t>
            </a:r>
            <a:endParaRPr lang="fi-FI" sz="1400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35496" y="764704"/>
            <a:ext cx="5472608" cy="6408712"/>
          </a:xfrm>
        </p:spPr>
        <p:txBody>
          <a:bodyPr>
            <a:normAutofit/>
          </a:bodyPr>
          <a:lstStyle/>
          <a:p>
            <a:pPr algn="l"/>
            <a:r>
              <a:rPr lang="fi-FI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Ohjelma kevät 2018:</a:t>
            </a:r>
          </a:p>
          <a:p>
            <a:pPr algn="l"/>
            <a:endParaRPr lang="fi-FI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fi-FI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3.2.	Junnucup ja </a:t>
            </a:r>
            <a:r>
              <a:rPr lang="fi-FI" sz="1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shiai</a:t>
            </a:r>
            <a:r>
              <a:rPr lang="fi-FI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Jyväskylä</a:t>
            </a:r>
          </a:p>
          <a:p>
            <a:pPr algn="l"/>
            <a:r>
              <a:rPr lang="fi-FI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17.2.	Tekniikkaa ja natsakokeet	</a:t>
            </a:r>
            <a:r>
              <a:rPr lang="fi-FI" sz="1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Kamppis</a:t>
            </a:r>
            <a:endParaRPr lang="fi-FI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fi-FI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4.3.	Salikisat			</a:t>
            </a:r>
            <a:r>
              <a:rPr lang="fi-FI" sz="1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Ideapark</a:t>
            </a:r>
            <a:r>
              <a:rPr lang="fi-FI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Lempäälä</a:t>
            </a:r>
          </a:p>
          <a:p>
            <a:pPr algn="l"/>
            <a:r>
              <a:rPr lang="fi-FI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16. -18.3.	</a:t>
            </a:r>
            <a:r>
              <a:rPr lang="fi-FI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Judo – ja seikkailuleiri (U13/15)	Kerimäki</a:t>
            </a:r>
          </a:p>
          <a:p>
            <a:pPr algn="l"/>
            <a:r>
              <a:rPr lang="fi-FI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17.-18.3.	</a:t>
            </a:r>
            <a:r>
              <a:rPr lang="fi-FI" sz="1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Spring</a:t>
            </a:r>
            <a:r>
              <a:rPr lang="fi-FI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Judo </a:t>
            </a:r>
            <a:r>
              <a:rPr lang="fi-FI" sz="1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Camp</a:t>
            </a:r>
            <a:r>
              <a:rPr lang="fi-FI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(U11/U13)	Jyväskylä</a:t>
            </a:r>
          </a:p>
          <a:p>
            <a:pPr algn="l"/>
            <a:r>
              <a:rPr lang="fi-FI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14.4.	HML </a:t>
            </a:r>
            <a:r>
              <a:rPr lang="fi-FI" sz="1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Shiai</a:t>
            </a:r>
            <a:r>
              <a:rPr lang="fi-FI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Hämeenlinna</a:t>
            </a:r>
          </a:p>
          <a:p>
            <a:pPr algn="l"/>
            <a:r>
              <a:rPr lang="fi-FI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21.4.	Startti Cup ( Vähän kisailleet)	Kerava</a:t>
            </a:r>
            <a:endParaRPr lang="fi-FI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fi-FI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19.5.	Tehostamispäivä, </a:t>
            </a:r>
          </a:p>
          <a:p>
            <a:pPr algn="l"/>
            <a:r>
              <a:rPr lang="fi-FI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fi-FI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natsakokeet/vyökokeet		</a:t>
            </a:r>
            <a:r>
              <a:rPr lang="fi-FI" sz="1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Kamppis</a:t>
            </a:r>
            <a:endParaRPr lang="fi-FI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fi-FI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27.5.	Joukkue </a:t>
            </a:r>
            <a:r>
              <a:rPr lang="fi-FI" sz="1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Wekara</a:t>
            </a:r>
            <a:r>
              <a:rPr lang="fi-FI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 U11/13/15)	Vantaa</a:t>
            </a:r>
          </a:p>
          <a:p>
            <a:pPr algn="l"/>
            <a:r>
              <a:rPr lang="fi-FI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  <a:p>
            <a:pPr algn="l"/>
            <a:r>
              <a:rPr lang="fi-FI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Harjoitusajat kevään ajan:</a:t>
            </a:r>
          </a:p>
          <a:p>
            <a:pPr algn="l"/>
            <a:r>
              <a:rPr lang="fi-FI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 	17.45-19.30 (U13</a:t>
            </a:r>
            <a:r>
              <a:rPr lang="fi-FI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)		Pajulahti</a:t>
            </a:r>
          </a:p>
          <a:p>
            <a:pPr algn="l"/>
            <a:r>
              <a:rPr lang="fi-FI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To	18.00-19.15			</a:t>
            </a:r>
            <a:r>
              <a:rPr lang="fi-FI" sz="1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Kamppis</a:t>
            </a:r>
            <a:endParaRPr lang="fi-FI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anose="05000000000000000000" pitchFamily="2" charset="2"/>
            </a:endParaRPr>
          </a:p>
          <a:p>
            <a:pPr algn="l"/>
            <a:r>
              <a:rPr lang="fi-FI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Su	17.00-18.30			</a:t>
            </a:r>
            <a:r>
              <a:rPr lang="fi-FI" sz="1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Kamppis</a:t>
            </a:r>
            <a:endParaRPr lang="fi-FI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anose="05000000000000000000" pitchFamily="2" charset="2"/>
            </a:endParaRPr>
          </a:p>
          <a:p>
            <a:pPr algn="l"/>
            <a:endParaRPr lang="fi-FI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anose="05000000000000000000" pitchFamily="2" charset="2"/>
            </a:endParaRPr>
          </a:p>
          <a:p>
            <a:pPr algn="l"/>
            <a:r>
              <a:rPr lang="fi-FI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Lisäksi omatoimista liikuntaa vähintään 5 h viikossa ; pallopelit, hiihto, luistelu, uinti, jne. Tai joku muu laji judon lisäksi ohjattuna, mutta silti omatoimista liikuntaa vähintään 2 h viikossa.</a:t>
            </a:r>
          </a:p>
          <a:p>
            <a:pPr algn="l"/>
            <a:endParaRPr lang="fi-FI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fi-FI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fi-FI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Terveisin opet Manne, Ari, Tuomas, Karri ja Marko</a:t>
            </a:r>
            <a:endParaRPr lang="fi-FI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1602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8</Words>
  <Application>Microsoft Office PowerPoint</Application>
  <PresentationFormat>Näytössä katseltava diaesitys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2" baseType="lpstr">
      <vt:lpstr>Office-teema</vt:lpstr>
      <vt:lpstr>Lahden Judoseura Jatkojunnut 2018</vt:lpstr>
    </vt:vector>
  </TitlesOfParts>
  <Company>Puolustusvoimat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Lahden Judoseura Jatkojunnut</dc:title>
  <dc:creator>Isoranta Manne PV MPKK</dc:creator>
  <cp:lastModifiedBy>Isoranta Manne PV MPKK</cp:lastModifiedBy>
  <cp:revision>20</cp:revision>
  <cp:lastPrinted>2017-10-06T12:04:40Z</cp:lastPrinted>
  <dcterms:created xsi:type="dcterms:W3CDTF">2017-09-14T07:08:03Z</dcterms:created>
  <dcterms:modified xsi:type="dcterms:W3CDTF">2018-01-20T07:36:02Z</dcterms:modified>
</cp:coreProperties>
</file>