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13.2.2018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 smtClean="0"/>
              <a:t>Lahden Judoseura</a:t>
            </a:r>
            <a:br>
              <a:rPr lang="fi-FI" sz="1400" dirty="0" smtClean="0"/>
            </a:br>
            <a:r>
              <a:rPr lang="fi-FI" sz="1400" dirty="0" smtClean="0"/>
              <a:t>Valmennus</a:t>
            </a:r>
            <a:br>
              <a:rPr lang="fi-FI" sz="1400" dirty="0" smtClean="0"/>
            </a:br>
            <a:r>
              <a:rPr lang="fi-FI" sz="1400" dirty="0" smtClean="0"/>
              <a:t>2018</a:t>
            </a:r>
            <a:endParaRPr lang="fi-FI" sz="1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6696744" cy="6408712"/>
          </a:xfrm>
        </p:spPr>
        <p:txBody>
          <a:bodyPr>
            <a:normAutofit/>
          </a:bodyPr>
          <a:lstStyle/>
          <a:p>
            <a:pPr algn="l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JIGOTAI SPRING CAMP </a:t>
            </a:r>
            <a:r>
              <a:rPr lang="fi-FI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– 18.3.2018</a:t>
            </a:r>
            <a:endParaRPr lang="fi-FI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400" b="1" dirty="0" smtClean="0"/>
              <a:t>Judoleiri Jyväskylässä</a:t>
            </a:r>
          </a:p>
          <a:p>
            <a:pPr algn="l"/>
            <a:r>
              <a:rPr lang="fi-FI" sz="1400" b="1" dirty="0" smtClean="0"/>
              <a:t>Vetäjänä Euroopan mestari Jaana Ronkainen</a:t>
            </a:r>
          </a:p>
          <a:p>
            <a:pPr algn="l"/>
            <a:endParaRPr lang="fi-FI" sz="1400" dirty="0"/>
          </a:p>
          <a:p>
            <a:pPr algn="l"/>
            <a:r>
              <a:rPr lang="fi-FI" sz="1400" dirty="0" smtClean="0"/>
              <a:t>Ohjelmassa judoharjoitusten lisäksi telinevoimistelua.</a:t>
            </a:r>
          </a:p>
          <a:p>
            <a:pPr algn="l"/>
            <a:r>
              <a:rPr lang="fi-FI" sz="1400" dirty="0" smtClean="0"/>
              <a:t>Majoitutaan luokissa ja ruokailut leiripaikalla.</a:t>
            </a:r>
            <a:endParaRPr lang="fi-FI" sz="1200" dirty="0" smtClean="0"/>
          </a:p>
          <a:p>
            <a:pPr algn="l"/>
            <a:endParaRPr lang="fi-FI" sz="1200" dirty="0"/>
          </a:p>
          <a:p>
            <a:pPr algn="l"/>
            <a:r>
              <a:rPr lang="fi-FI" sz="1400" b="1" dirty="0" smtClean="0"/>
              <a:t>Varustus:</a:t>
            </a:r>
          </a:p>
          <a:p>
            <a:pPr algn="l"/>
            <a:r>
              <a:rPr lang="fi-FI" sz="1400" dirty="0" smtClean="0"/>
              <a:t>Judopuku, ulkoiluvarustus,  voimisteluvarustus, </a:t>
            </a:r>
          </a:p>
          <a:p>
            <a:pPr algn="l"/>
            <a:r>
              <a:rPr lang="fi-FI" sz="1400" dirty="0" smtClean="0"/>
              <a:t>makuupussi, makuualusta, peseytymisvälineet, sivistävää lukemista.</a:t>
            </a:r>
          </a:p>
          <a:p>
            <a:pPr algn="l"/>
            <a:endParaRPr lang="fi-FI" sz="1400" dirty="0"/>
          </a:p>
          <a:p>
            <a:pPr algn="l"/>
            <a:r>
              <a:rPr lang="fi-FI" sz="1400" b="1" u="sng" dirty="0"/>
              <a:t>Hinta </a:t>
            </a:r>
            <a:r>
              <a:rPr lang="fi-FI" sz="1400" b="1" u="sng" dirty="0" smtClean="0"/>
              <a:t>(Harjoitukset, </a:t>
            </a:r>
            <a:r>
              <a:rPr lang="fi-FI" sz="1400" b="1" u="sng" dirty="0"/>
              <a:t>huolenpito, </a:t>
            </a:r>
            <a:r>
              <a:rPr lang="fi-FI" sz="1400" b="1" u="sng" dirty="0" smtClean="0"/>
              <a:t>matkat ja koulumajoitus)  65 </a:t>
            </a:r>
            <a:r>
              <a:rPr lang="fi-FI" sz="1400" b="1" u="sng" dirty="0"/>
              <a:t>euroa: </a:t>
            </a:r>
            <a:r>
              <a:rPr lang="fi-FI" sz="1400" dirty="0"/>
              <a:t>Lahden judoseuran tilille Etelä-Päijänteen Osuuspankki </a:t>
            </a:r>
            <a:r>
              <a:rPr lang="fi-FI" sz="1400" b="1" dirty="0"/>
              <a:t>FI71 5011 0920 0502 97</a:t>
            </a:r>
            <a:r>
              <a:rPr lang="fi-FI" sz="1400" dirty="0"/>
              <a:t>. Kirjota kommenttikenttään osallistujan nimi ja teksti </a:t>
            </a:r>
            <a:r>
              <a:rPr lang="fi-FI" sz="1400" dirty="0" smtClean="0"/>
              <a:t>"</a:t>
            </a:r>
            <a:r>
              <a:rPr lang="fi-FI" sz="1400" dirty="0" err="1" smtClean="0"/>
              <a:t>Jigotai</a:t>
            </a:r>
            <a:r>
              <a:rPr lang="fi-FI" sz="1400" dirty="0" smtClean="0"/>
              <a:t> </a:t>
            </a:r>
            <a:r>
              <a:rPr lang="fi-FI" sz="1400" dirty="0" err="1" smtClean="0"/>
              <a:t>Spring</a:t>
            </a:r>
            <a:r>
              <a:rPr lang="fi-FI" sz="1400" dirty="0" smtClean="0"/>
              <a:t> </a:t>
            </a:r>
            <a:r>
              <a:rPr lang="fi-FI" sz="1400" dirty="0" err="1" smtClean="0"/>
              <a:t>Camp</a:t>
            </a:r>
            <a:r>
              <a:rPr lang="fi-FI" sz="1400" dirty="0" smtClean="0"/>
              <a:t>". </a:t>
            </a:r>
            <a:endParaRPr lang="fi-FI" sz="1400" u="sng" dirty="0"/>
          </a:p>
          <a:p>
            <a:pPr algn="l"/>
            <a:endParaRPr lang="fi-FI" sz="1400" dirty="0" smtClean="0"/>
          </a:p>
          <a:p>
            <a:pPr algn="l"/>
            <a:r>
              <a:rPr lang="fi-FI" sz="1400" dirty="0" smtClean="0"/>
              <a:t>Ruokailut </a:t>
            </a:r>
            <a:r>
              <a:rPr lang="fi-FI" sz="1400" dirty="0" err="1" smtClean="0"/>
              <a:t>Monnarin</a:t>
            </a:r>
            <a:r>
              <a:rPr lang="fi-FI" sz="1400" dirty="0" smtClean="0"/>
              <a:t> kahviossa ( 2 x </a:t>
            </a:r>
            <a:r>
              <a:rPr lang="fi-FI" sz="1400" dirty="0" err="1" smtClean="0"/>
              <a:t>lo</a:t>
            </a:r>
            <a:r>
              <a:rPr lang="fi-FI" sz="1400" dirty="0" smtClean="0"/>
              <a:t>, </a:t>
            </a:r>
            <a:r>
              <a:rPr lang="fi-FI" sz="1400" dirty="0" err="1" smtClean="0"/>
              <a:t>pä</a:t>
            </a:r>
            <a:r>
              <a:rPr lang="fi-FI" sz="1400" dirty="0" smtClean="0"/>
              <a:t>, </a:t>
            </a:r>
            <a:r>
              <a:rPr lang="fi-FI" sz="1400" dirty="0" err="1" smtClean="0"/>
              <a:t>ip</a:t>
            </a:r>
            <a:r>
              <a:rPr lang="fi-FI" sz="1400" dirty="0" smtClean="0"/>
              <a:t> ja </a:t>
            </a:r>
            <a:r>
              <a:rPr lang="fi-FI" sz="1400" dirty="0" err="1" smtClean="0"/>
              <a:t>ap</a:t>
            </a:r>
            <a:r>
              <a:rPr lang="fi-FI" sz="1400" dirty="0" smtClean="0"/>
              <a:t>) Hinta </a:t>
            </a:r>
            <a:r>
              <a:rPr lang="fi-FI" sz="1400" b="1" dirty="0" smtClean="0"/>
              <a:t>35 euroa</a:t>
            </a:r>
            <a:r>
              <a:rPr lang="fi-FI" sz="1400" dirty="0" smtClean="0"/>
              <a:t>. Maksu paikan päällä, varaa rahat mukaan.</a:t>
            </a:r>
          </a:p>
          <a:p>
            <a:pPr algn="l"/>
            <a:endParaRPr lang="fi-FI" sz="1400" b="1" u="sng" dirty="0"/>
          </a:p>
          <a:p>
            <a:pPr algn="l"/>
            <a:r>
              <a:rPr lang="fi-FI" sz="1400" b="1" dirty="0" smtClean="0"/>
              <a:t>Tervetuloa antoisalle judoreissulle!</a:t>
            </a:r>
          </a:p>
          <a:p>
            <a:pPr algn="l"/>
            <a:endParaRPr lang="fi-FI" sz="1400" dirty="0" smtClean="0"/>
          </a:p>
          <a:p>
            <a:pPr algn="l"/>
            <a:r>
              <a:rPr lang="fi-FI" sz="1400" dirty="0"/>
              <a:t>Ilmoittautuminen pe 9.3.2018 mennessä seuran nettisivujen kautta ilmoittautumislomakkeella:</a:t>
            </a:r>
          </a:p>
          <a:p>
            <a:pPr algn="l"/>
            <a:r>
              <a:rPr lang="fi-FI" sz="1400" dirty="0"/>
              <a:t>Tiedustelut: Manne 0400-946076/manneisoranta@gmail.com</a:t>
            </a:r>
          </a:p>
          <a:p>
            <a:pPr algn="l"/>
            <a:endParaRPr lang="fi-FI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-4685"/>
            <a:ext cx="3563887" cy="376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62</Words>
  <Application>Microsoft Office PowerPoint</Application>
  <PresentationFormat>Näytössä katseltava diaesitys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Valmennus 2018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Manne PV MPKK</cp:lastModifiedBy>
  <cp:revision>24</cp:revision>
  <cp:lastPrinted>2017-10-06T12:04:40Z</cp:lastPrinted>
  <dcterms:created xsi:type="dcterms:W3CDTF">2017-09-14T07:08:03Z</dcterms:created>
  <dcterms:modified xsi:type="dcterms:W3CDTF">2018-02-13T06:55:16Z</dcterms:modified>
</cp:coreProperties>
</file>