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/>
              <a:t>Lahden Judoseura</a:t>
            </a:r>
            <a:br>
              <a:rPr lang="fi-FI" sz="1400" dirty="0"/>
            </a:br>
            <a:r>
              <a:rPr lang="fi-FI" sz="1400" dirty="0"/>
              <a:t>Junnut</a:t>
            </a:r>
            <a:br>
              <a:rPr lang="fi-FI" sz="1400" dirty="0"/>
            </a:br>
            <a:r>
              <a:rPr lang="fi-FI" sz="1400" dirty="0"/>
              <a:t>2018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5496" y="804162"/>
            <a:ext cx="7128792" cy="6441262"/>
          </a:xfrm>
        </p:spPr>
        <p:txBody>
          <a:bodyPr>
            <a:normAutofit/>
          </a:bodyPr>
          <a:lstStyle/>
          <a:p>
            <a:pPr algn="l"/>
            <a:r>
              <a:rPr lang="fi-FI" sz="2000" b="1" dirty="0"/>
              <a:t>Valtakunnallinen  U13/15 tehostamispäivä torstaina 10.5.2018 Nummelan Judon uudella salilla.</a:t>
            </a:r>
          </a:p>
          <a:p>
            <a:pPr algn="l"/>
            <a:r>
              <a:rPr lang="fi-FI" sz="1400" b="1" dirty="0"/>
              <a:t>Pääpaino kamppailussa ja </a:t>
            </a:r>
            <a:r>
              <a:rPr lang="fi-FI" sz="1400" b="1" dirty="0" err="1"/>
              <a:t>randorissa</a:t>
            </a:r>
            <a:endParaRPr lang="fi-FI" sz="1400" b="1" dirty="0"/>
          </a:p>
          <a:p>
            <a:pPr algn="l"/>
            <a:endParaRPr lang="fi-FI" sz="1400" b="1" dirty="0"/>
          </a:p>
          <a:p>
            <a:pPr algn="l"/>
            <a:r>
              <a:rPr lang="fi-FI" sz="1400" b="1" dirty="0"/>
              <a:t>Vetäjänä Veli-Pekka Keränen apunaan muiden seurojen valmentajat</a:t>
            </a:r>
          </a:p>
          <a:p>
            <a:pPr algn="l"/>
            <a:endParaRPr lang="fi-FI" sz="1400" b="1" dirty="0"/>
          </a:p>
          <a:p>
            <a:pPr algn="l"/>
            <a:r>
              <a:rPr lang="fi-FI" sz="1200" b="1" dirty="0"/>
              <a:t>Ohjelma:</a:t>
            </a:r>
          </a:p>
          <a:p>
            <a:pPr algn="l"/>
            <a:r>
              <a:rPr lang="fi-FI" sz="1200" b="1" dirty="0"/>
              <a:t>klo 08.30 Lähtö </a:t>
            </a:r>
            <a:r>
              <a:rPr lang="fi-FI" sz="1200" b="1" dirty="0" err="1"/>
              <a:t>Kamppikselta</a:t>
            </a:r>
            <a:endParaRPr lang="fi-FI" sz="1200" b="1" dirty="0"/>
          </a:p>
          <a:p>
            <a:pPr algn="l"/>
            <a:r>
              <a:rPr lang="fi-FI" sz="1200" b="1" dirty="0"/>
              <a:t>Klo 11.00 -13.00 Harjoitus 1.</a:t>
            </a:r>
          </a:p>
          <a:p>
            <a:pPr algn="l"/>
            <a:r>
              <a:rPr lang="fi-FI" sz="1200" b="1" dirty="0"/>
              <a:t>Lounas eväillä.</a:t>
            </a:r>
          </a:p>
          <a:p>
            <a:pPr algn="l"/>
            <a:r>
              <a:rPr lang="fi-FI" sz="1200" b="1" dirty="0"/>
              <a:t>Klo 14.30-16.00 Harjoitus 2.</a:t>
            </a:r>
          </a:p>
          <a:p>
            <a:pPr algn="l"/>
            <a:r>
              <a:rPr lang="fi-FI" sz="1200" b="1" dirty="0"/>
              <a:t>Paluu </a:t>
            </a:r>
            <a:r>
              <a:rPr lang="fi-FI" sz="1200" b="1" dirty="0" err="1"/>
              <a:t>Kamppikselle</a:t>
            </a:r>
            <a:r>
              <a:rPr lang="fi-FI" sz="1200" b="1" dirty="0"/>
              <a:t> noin 19.00.</a:t>
            </a:r>
          </a:p>
          <a:p>
            <a:pPr algn="l"/>
            <a:endParaRPr lang="fi-FI" sz="1800" b="1" dirty="0"/>
          </a:p>
          <a:p>
            <a:pPr algn="l"/>
            <a:r>
              <a:rPr lang="fi-FI" sz="1400" b="1" dirty="0"/>
              <a:t>Varustus:</a:t>
            </a:r>
          </a:p>
          <a:p>
            <a:pPr algn="l"/>
            <a:r>
              <a:rPr lang="fi-FI" sz="1400" b="1" dirty="0"/>
              <a:t>Judopuku, ulkoiluvarustus, sivistävää lukemista</a:t>
            </a:r>
          </a:p>
          <a:p>
            <a:pPr algn="l"/>
            <a:r>
              <a:rPr lang="fi-FI" sz="1400" b="1" dirty="0"/>
              <a:t>Juomista ja evästä  (lounas eväillä)</a:t>
            </a:r>
          </a:p>
          <a:p>
            <a:pPr algn="l"/>
            <a:endParaRPr lang="fi-FI" sz="1400" b="1" dirty="0"/>
          </a:p>
          <a:p>
            <a:pPr algn="l"/>
            <a:r>
              <a:rPr lang="fi-FI" sz="1400" b="1" dirty="0"/>
              <a:t>Harjoittelemalla mestariksi, mestarit harjoittelee</a:t>
            </a:r>
          </a:p>
          <a:p>
            <a:pPr algn="l"/>
            <a:endParaRPr lang="fi-FI" sz="1400" dirty="0"/>
          </a:p>
          <a:p>
            <a:pPr algn="l"/>
            <a:r>
              <a:rPr lang="fi-FI" sz="1400" b="1" u="sng" dirty="0">
                <a:solidFill>
                  <a:schemeClr val="tx1"/>
                </a:solidFill>
              </a:rPr>
              <a:t>Hinta (</a:t>
            </a:r>
            <a:r>
              <a:rPr lang="fi-FI" sz="1400" b="1" u="sng" dirty="0" err="1">
                <a:solidFill>
                  <a:schemeClr val="tx1"/>
                </a:solidFill>
              </a:rPr>
              <a:t>Reenit</a:t>
            </a:r>
            <a:r>
              <a:rPr lang="fi-FI" sz="1400" b="1" u="sng" dirty="0">
                <a:solidFill>
                  <a:schemeClr val="tx1"/>
                </a:solidFill>
              </a:rPr>
              <a:t>, huolenpito, matkat)  15 euroa: </a:t>
            </a:r>
            <a:r>
              <a:rPr lang="fi-FI" sz="1400" dirty="0">
                <a:solidFill>
                  <a:schemeClr val="tx1"/>
                </a:solidFill>
              </a:rPr>
              <a:t>Lahden judoseuran tilille Etelä-Päijänteen Osuuspankki FI71 5011 0920 0502 97. Kirjota kommenttikenttään osallistujan nimi ja teksti ”Nummela"</a:t>
            </a:r>
          </a:p>
          <a:p>
            <a:pPr algn="l"/>
            <a:r>
              <a:rPr lang="fi-FI" sz="1400" dirty="0">
                <a:solidFill>
                  <a:schemeClr val="tx1"/>
                </a:solidFill>
              </a:rPr>
              <a:t>Ilmoittautuminen su 6.5.2018 kuluessa Lahden judoseuran nettisivujen kautta, ilmoittautuminen tapahtumiin osiosta.</a:t>
            </a:r>
          </a:p>
          <a:p>
            <a:pPr algn="l"/>
            <a:endParaRPr lang="fi-FI" sz="1400" dirty="0"/>
          </a:p>
        </p:txBody>
      </p:sp>
      <p:pic>
        <p:nvPicPr>
          <p:cNvPr id="4" name="Picture 2" descr="Kuvahaun tulos haulle judo">
            <a:extLst>
              <a:ext uri="{FF2B5EF4-FFF2-40B4-BE49-F238E27FC236}">
                <a16:creationId xmlns:a16="http://schemas.microsoft.com/office/drawing/2014/main" id="{7E40428F-FFAD-4677-9E4F-C4BBC19A0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6632"/>
            <a:ext cx="7018070" cy="741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85</Words>
  <Application>Microsoft Office PowerPoint</Application>
  <PresentationFormat>Näytössä katseltava diaesitys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Lahden Judoseura Junnut 2018</vt:lpstr>
    </vt:vector>
  </TitlesOfParts>
  <Company>Puolustusvoimat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Sanna-Kaisa</cp:lastModifiedBy>
  <cp:revision>20</cp:revision>
  <cp:lastPrinted>2017-09-14T07:30:19Z</cp:lastPrinted>
  <dcterms:created xsi:type="dcterms:W3CDTF">2017-09-14T07:08:03Z</dcterms:created>
  <dcterms:modified xsi:type="dcterms:W3CDTF">2018-03-16T06:49:56Z</dcterms:modified>
</cp:coreProperties>
</file>