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25.3.2018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042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25.3.2018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573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25.3.2018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683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25.3.2018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100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25.3.2018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41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25.3.2018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324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25.3.2018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282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25.3.2018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3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25.3.2018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544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25.3.2018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329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25.3.2018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699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7AE70-36C6-43E6-BE62-3893A7C63305}" type="datetimeFigureOut">
              <a:rPr lang="fi-FI" smtClean="0"/>
              <a:t>25.3.2018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716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nneisoranta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116632"/>
            <a:ext cx="4107939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7504" y="12075"/>
            <a:ext cx="8350696" cy="792087"/>
          </a:xfrm>
        </p:spPr>
        <p:txBody>
          <a:bodyPr>
            <a:normAutofit/>
          </a:bodyPr>
          <a:lstStyle/>
          <a:p>
            <a:pPr algn="l"/>
            <a:r>
              <a:rPr lang="fi-FI" sz="1400" dirty="0"/>
              <a:t>Lahden Judoseura</a:t>
            </a:r>
            <a:br>
              <a:rPr lang="fi-FI" sz="1400" dirty="0"/>
            </a:br>
            <a:r>
              <a:rPr lang="fi-FI" sz="1400" dirty="0"/>
              <a:t>Valmennus</a:t>
            </a:r>
            <a:br>
              <a:rPr lang="fi-FI" sz="1400" dirty="0"/>
            </a:br>
            <a:r>
              <a:rPr lang="fi-FI" sz="1400" dirty="0"/>
              <a:t>Kesä 2018</a:t>
            </a:r>
          </a:p>
        </p:txBody>
      </p:sp>
      <p:sp>
        <p:nvSpPr>
          <p:cNvPr id="7" name="Alaotsikko 6">
            <a:extLst>
              <a:ext uri="{FF2B5EF4-FFF2-40B4-BE49-F238E27FC236}">
                <a16:creationId xmlns:a16="http://schemas.microsoft.com/office/drawing/2014/main" id="{31CC763A-6928-49FF-A897-44BF06CD17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1124744"/>
            <a:ext cx="5472608" cy="4752528"/>
          </a:xfrm>
        </p:spPr>
        <p:txBody>
          <a:bodyPr>
            <a:normAutofit lnSpcReduction="10000"/>
          </a:bodyPr>
          <a:lstStyle/>
          <a:p>
            <a:r>
              <a:rPr lang="fi-FI" sz="1600" dirty="0"/>
              <a:t>Tervehdys hyvät judokat ja vanhemmat !</a:t>
            </a:r>
          </a:p>
          <a:p>
            <a:pPr algn="l"/>
            <a:r>
              <a:rPr lang="fi-FI" sz="1400" dirty="0"/>
              <a:t>Kesä on Judoleirien aikaa ja peruskunnon kehittämistä juosten, </a:t>
            </a:r>
            <a:r>
              <a:rPr lang="fi-FI" sz="1400" dirty="0" err="1"/>
              <a:t>pallopelaillen</a:t>
            </a:r>
            <a:r>
              <a:rPr lang="fi-FI" sz="1400" dirty="0"/>
              <a:t>, pyöräillen, vaeltaen, uiden, soutaen, meloen, kirmaillen, </a:t>
            </a:r>
            <a:r>
              <a:rPr lang="fi-FI" sz="1400" dirty="0" err="1"/>
              <a:t>kuntopiireillen</a:t>
            </a:r>
            <a:r>
              <a:rPr lang="fi-FI" sz="1400" dirty="0"/>
              <a:t>, kiipeillen jne.</a:t>
            </a:r>
          </a:p>
          <a:p>
            <a:pPr algn="l"/>
            <a:endParaRPr lang="fi-FI" sz="1400" dirty="0"/>
          </a:p>
          <a:p>
            <a:pPr algn="l"/>
            <a:r>
              <a:rPr lang="fi-FI" sz="1400" dirty="0"/>
              <a:t>Seuraaville kesäleireille järjestetään yhteinen reissu:</a:t>
            </a:r>
          </a:p>
          <a:p>
            <a:pPr algn="l"/>
            <a:r>
              <a:rPr lang="fi-FI" sz="1400" dirty="0"/>
              <a:t>Tanssisaaren judoleiri, Porvoo	3.-7.6.</a:t>
            </a:r>
          </a:p>
          <a:p>
            <a:pPr algn="l"/>
            <a:r>
              <a:rPr lang="fi-FI" sz="1400" dirty="0" err="1"/>
              <a:t>Yanagi</a:t>
            </a:r>
            <a:r>
              <a:rPr lang="fi-FI" sz="1400" dirty="0"/>
              <a:t> Judo Camp, Heinävesi	26.-30.6.</a:t>
            </a:r>
          </a:p>
          <a:p>
            <a:pPr algn="l"/>
            <a:r>
              <a:rPr lang="fi-FI" sz="1400" dirty="0"/>
              <a:t>Summer Judo Rocks		9. - 13.7</a:t>
            </a:r>
          </a:p>
          <a:p>
            <a:pPr algn="l"/>
            <a:r>
              <a:rPr lang="fi-FI" sz="1400" dirty="0"/>
              <a:t>Siuron kesäleiri, Nokia		27.-29.7.</a:t>
            </a:r>
          </a:p>
          <a:p>
            <a:pPr algn="l"/>
            <a:r>
              <a:rPr lang="fi-FI" sz="1400" dirty="0"/>
              <a:t>Helsinki Judo Camp (Ei yöpymistä)	4.- 5.8.</a:t>
            </a:r>
          </a:p>
          <a:p>
            <a:pPr algn="l"/>
            <a:endParaRPr lang="fi-FI" sz="1400" dirty="0"/>
          </a:p>
          <a:p>
            <a:pPr algn="l"/>
            <a:r>
              <a:rPr lang="fi-FI" sz="1400" dirty="0"/>
              <a:t>Ilmoittautuminen seuran sivujen kautta ilmoittautumislomakkeella.</a:t>
            </a:r>
          </a:p>
          <a:p>
            <a:pPr algn="l"/>
            <a:r>
              <a:rPr lang="fi-FI" sz="1400" dirty="0"/>
              <a:t>Yhden leirin hinta noin 200 euroa. Pl. HJC (Päiväreissut).</a:t>
            </a:r>
          </a:p>
          <a:p>
            <a:pPr algn="l"/>
            <a:endParaRPr lang="fi-FI" sz="1400" dirty="0"/>
          </a:p>
          <a:p>
            <a:pPr algn="l"/>
            <a:r>
              <a:rPr lang="fi-FI" sz="1400" dirty="0"/>
              <a:t>Harjoittelemalla mestariksi Mestarit harjoittelee</a:t>
            </a:r>
          </a:p>
          <a:p>
            <a:pPr algn="l"/>
            <a:endParaRPr lang="fi-FI" sz="1400" dirty="0"/>
          </a:p>
          <a:p>
            <a:pPr algn="l"/>
            <a:r>
              <a:rPr lang="fi-FI" sz="1400" dirty="0"/>
              <a:t>Lisätietoja leireistä judoliiton nettisivujen kautta. Kohdasta Kalenteri.</a:t>
            </a:r>
          </a:p>
          <a:p>
            <a:pPr algn="l"/>
            <a:r>
              <a:rPr lang="fi-FI" sz="1400"/>
              <a:t>Tai Mannelta: </a:t>
            </a:r>
            <a:r>
              <a:rPr lang="fi-FI" sz="1400">
                <a:hlinkClick r:id="rId3"/>
              </a:rPr>
              <a:t>manneisoranta</a:t>
            </a:r>
            <a:r>
              <a:rPr lang="fi-FI" sz="1400" dirty="0">
                <a:hlinkClick r:id="rId3"/>
              </a:rPr>
              <a:t>@gmail.com</a:t>
            </a:r>
            <a:r>
              <a:rPr lang="fi-FI" sz="1400" dirty="0"/>
              <a:t>, puh. 0400-946076</a:t>
            </a:r>
          </a:p>
        </p:txBody>
      </p:sp>
    </p:spTree>
    <p:extLst>
      <p:ext uri="{BB962C8B-B14F-4D97-AF65-F5344CB8AC3E}">
        <p14:creationId xmlns:p14="http://schemas.microsoft.com/office/powerpoint/2010/main" val="4016029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46</Words>
  <Application>Microsoft Office PowerPoint</Application>
  <PresentationFormat>Näytössä katseltava diaesitys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Office-teema</vt:lpstr>
      <vt:lpstr>Lahden Judoseura Valmennus Kesä 2018</vt:lpstr>
    </vt:vector>
  </TitlesOfParts>
  <Company>Puolustusvoimat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Lahden Judoseura Jatkojunnut</dc:title>
  <dc:creator>Isoranta Manne PV MPKK</dc:creator>
  <cp:lastModifiedBy>Isoranta Sanna-Kaisa</cp:lastModifiedBy>
  <cp:revision>27</cp:revision>
  <cp:lastPrinted>2017-10-16T11:23:40Z</cp:lastPrinted>
  <dcterms:created xsi:type="dcterms:W3CDTF">2017-09-14T07:08:03Z</dcterms:created>
  <dcterms:modified xsi:type="dcterms:W3CDTF">2018-03-25T11:56:23Z</dcterms:modified>
</cp:coreProperties>
</file>