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22.4.2018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uvahaun tulos haulle johanna ylinen">
            <a:extLst>
              <a:ext uri="{FF2B5EF4-FFF2-40B4-BE49-F238E27FC236}">
                <a16:creationId xmlns:a16="http://schemas.microsoft.com/office/drawing/2014/main" xmlns="" id="{CDC3D089-8688-42B3-BE26-CDA7756B0E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00"/>
          <a:stretch/>
        </p:blipFill>
        <p:spPr bwMode="auto">
          <a:xfrm>
            <a:off x="20" y="10"/>
            <a:ext cx="565097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796137" y="116633"/>
            <a:ext cx="2867802" cy="720079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fi-FI" sz="1600" dirty="0"/>
              <a:t>Lahden Judoseura</a:t>
            </a:r>
            <a:br>
              <a:rPr lang="fi-FI" sz="1600" dirty="0"/>
            </a:br>
            <a:r>
              <a:rPr lang="fi-FI" sz="1600" dirty="0"/>
              <a:t>Valmennus</a:t>
            </a:r>
            <a:br>
              <a:rPr lang="fi-FI" sz="1600" dirty="0"/>
            </a:br>
            <a:r>
              <a:rPr lang="fi-FI" sz="1600" dirty="0"/>
              <a:t>2018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796136" y="836712"/>
            <a:ext cx="3347863" cy="5760639"/>
          </a:xfrm>
          <a:noFill/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fi-FI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Tehostamispäivä Lahden Kamppailuareenalla</a:t>
            </a:r>
          </a:p>
          <a:p>
            <a:pPr algn="l">
              <a:lnSpc>
                <a:spcPct val="90000"/>
              </a:lnSpc>
            </a:pPr>
            <a:r>
              <a:rPr lang="fi-FI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Lauantaina 19.5.2018 </a:t>
            </a:r>
          </a:p>
          <a:p>
            <a:pPr algn="l">
              <a:lnSpc>
                <a:spcPct val="90000"/>
              </a:lnSpc>
            </a:pPr>
            <a:r>
              <a:rPr lang="fi-FI" sz="1800" b="1" dirty="0"/>
              <a:t>U11/13/15 ikäisille</a:t>
            </a:r>
          </a:p>
          <a:p>
            <a:pPr algn="l">
              <a:lnSpc>
                <a:spcPct val="90000"/>
              </a:lnSpc>
            </a:pPr>
            <a:endParaRPr lang="fi-FI" sz="1800" b="1" dirty="0"/>
          </a:p>
          <a:p>
            <a:pPr algn="l">
              <a:lnSpc>
                <a:spcPct val="90000"/>
              </a:lnSpc>
            </a:pPr>
            <a:r>
              <a:rPr lang="fi-FI" sz="1800" b="1" dirty="0"/>
              <a:t>Vetäjinä Johanna Ylinen ja Manne Isoranta</a:t>
            </a:r>
          </a:p>
          <a:p>
            <a:pPr algn="l">
              <a:lnSpc>
                <a:spcPct val="90000"/>
              </a:lnSpc>
            </a:pPr>
            <a:endParaRPr lang="fi-FI" sz="1800" b="1" dirty="0"/>
          </a:p>
          <a:p>
            <a:pPr algn="l">
              <a:lnSpc>
                <a:spcPct val="90000"/>
              </a:lnSpc>
            </a:pPr>
            <a:r>
              <a:rPr lang="fi-FI" sz="1600" b="1" dirty="0"/>
              <a:t>Ohjelma:</a:t>
            </a:r>
          </a:p>
          <a:p>
            <a:pPr algn="l">
              <a:lnSpc>
                <a:spcPct val="90000"/>
              </a:lnSpc>
            </a:pPr>
            <a:r>
              <a:rPr lang="fi-FI" sz="1600" dirty="0"/>
              <a:t>klo 10.00-12.00 Judo</a:t>
            </a:r>
          </a:p>
          <a:p>
            <a:pPr algn="l">
              <a:lnSpc>
                <a:spcPct val="90000"/>
              </a:lnSpc>
            </a:pPr>
            <a:r>
              <a:rPr lang="fi-FI" sz="1600" dirty="0"/>
              <a:t>klo 12.15 Lounas omista eväistä ja ulkoilu Intiaanikukkulalla</a:t>
            </a:r>
          </a:p>
          <a:p>
            <a:pPr algn="l">
              <a:lnSpc>
                <a:spcPct val="90000"/>
              </a:lnSpc>
            </a:pPr>
            <a:r>
              <a:rPr lang="fi-FI" sz="1600" dirty="0"/>
              <a:t>klo 14.00 – 15.30 Judo</a:t>
            </a:r>
          </a:p>
          <a:p>
            <a:pPr algn="l">
              <a:lnSpc>
                <a:spcPct val="90000"/>
              </a:lnSpc>
            </a:pPr>
            <a:endParaRPr lang="fi-FI" sz="1800" dirty="0"/>
          </a:p>
          <a:p>
            <a:pPr algn="l">
              <a:lnSpc>
                <a:spcPct val="90000"/>
              </a:lnSpc>
            </a:pPr>
            <a:r>
              <a:rPr lang="fi-FI" sz="1600" dirty="0"/>
              <a:t>Hinta 5 euroa paikan päällä</a:t>
            </a:r>
            <a:r>
              <a:rPr lang="fi-FI" sz="1600" b="1" u="sng" dirty="0"/>
              <a:t> </a:t>
            </a:r>
          </a:p>
          <a:p>
            <a:pPr algn="l">
              <a:lnSpc>
                <a:spcPct val="90000"/>
              </a:lnSpc>
            </a:pPr>
            <a:endParaRPr lang="fi-FI" sz="1600" u="sng" dirty="0"/>
          </a:p>
          <a:p>
            <a:pPr algn="l">
              <a:lnSpc>
                <a:spcPct val="90000"/>
              </a:lnSpc>
            </a:pPr>
            <a:r>
              <a:rPr lang="fi-FI" sz="1600" u="sng" dirty="0"/>
              <a:t>Harjoittelemalla mestariksi mestarit harjoittelee</a:t>
            </a:r>
          </a:p>
          <a:p>
            <a:pPr algn="l">
              <a:lnSpc>
                <a:spcPct val="90000"/>
              </a:lnSpc>
            </a:pPr>
            <a:endParaRPr lang="fi-FI" sz="1800" u="sng" dirty="0"/>
          </a:p>
          <a:p>
            <a:pPr algn="l">
              <a:lnSpc>
                <a:spcPct val="90000"/>
              </a:lnSpc>
            </a:pPr>
            <a:r>
              <a:rPr lang="fi-FI" sz="1400" dirty="0"/>
              <a:t>Ilmoittautuminen ti 15.5.2018 kuluessa:</a:t>
            </a:r>
          </a:p>
          <a:p>
            <a:pPr algn="l">
              <a:lnSpc>
                <a:spcPct val="90000"/>
              </a:lnSpc>
            </a:pPr>
            <a:r>
              <a:rPr lang="fi-FI" sz="1400" dirty="0"/>
              <a:t>Manne 0400-946076</a:t>
            </a:r>
          </a:p>
          <a:p>
            <a:pPr algn="l">
              <a:lnSpc>
                <a:spcPct val="90000"/>
              </a:lnSpc>
            </a:pPr>
            <a:r>
              <a:rPr lang="fi-FI" sz="1400" dirty="0"/>
              <a:t>manneisoranta@gmail.com</a:t>
            </a:r>
          </a:p>
        </p:txBody>
      </p:sp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50</Words>
  <Application>Microsoft Office PowerPoint</Application>
  <PresentationFormat>Näytössä katseltava diaesitys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Lahden Judoseura Valmennus 2018</vt:lpstr>
    </vt:vector>
  </TitlesOfParts>
  <Company>Puolustusvoimat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Lahtela Ari POL KRP</cp:lastModifiedBy>
  <cp:revision>18</cp:revision>
  <cp:lastPrinted>2017-10-06T12:04:40Z</cp:lastPrinted>
  <dcterms:created xsi:type="dcterms:W3CDTF">2017-09-14T07:08:03Z</dcterms:created>
  <dcterms:modified xsi:type="dcterms:W3CDTF">2018-04-22T18:15:45Z</dcterms:modified>
</cp:coreProperties>
</file>