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25.7.2018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581" y="0"/>
            <a:ext cx="7535345" cy="6643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 smtClean="0"/>
              <a:t>Lahden Judoseura</a:t>
            </a:r>
            <a:br>
              <a:rPr lang="fi-FI" sz="1400" dirty="0" smtClean="0"/>
            </a:br>
            <a:r>
              <a:rPr lang="fi-FI" sz="1400" dirty="0" smtClean="0"/>
              <a:t>U13/15 Junnut</a:t>
            </a:r>
            <a:br>
              <a:rPr lang="fi-FI" sz="1400" dirty="0" smtClean="0"/>
            </a:br>
            <a:r>
              <a:rPr lang="fi-FI" sz="1400" dirty="0" smtClean="0"/>
              <a:t>2018</a:t>
            </a:r>
            <a:endParaRPr lang="fi-FI" sz="1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8424936" cy="5976664"/>
          </a:xfrm>
        </p:spPr>
        <p:txBody>
          <a:bodyPr>
            <a:normAutofit/>
          </a:bodyPr>
          <a:lstStyle/>
          <a:p>
            <a:pPr algn="l"/>
            <a:r>
              <a:rPr lang="fi-FI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Ohjelma syksy 2018:</a:t>
            </a:r>
            <a:endParaRPr lang="fi-FI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endParaRPr lang="fi-FI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18.-19.8.	Aloitusleiri</a:t>
            </a:r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25.8. 	U13/15 Tehostamispäivä		Pajulahti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2.9.	Näytös			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8.9.	Samurai Cup 2 (U15)		Orimattila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– 16.9.	Tommy 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Macias-leiri</a:t>
            </a:r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(U15)		Oulu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15.9.	Salikisat ( U13)		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29.9.	Hiiden 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Nummela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12.-15.10	Samurai cup 3 (U15), Barents Cup (U13)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leiri			Rovaniemi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3.11.	Orimattila 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Orimattila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10.11.	U13/15 Tehostamispäivä		Pajulahti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8.12.	Lahti – 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shiai</a:t>
            </a:r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Pajulahti</a:t>
            </a: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– 16.12.	 Pikkujoululeiri		</a:t>
            </a:r>
            <a:r>
              <a:rPr lang="fi-FI" sz="1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Kamppis</a:t>
            </a:r>
            <a:endParaRPr lang="fi-FI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l"/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Harjoitusajat:</a:t>
            </a:r>
          </a:p>
          <a:p>
            <a:pPr algn="l"/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	17.45-19.30 </a:t>
            </a:r>
            <a:r>
              <a:rPr lang="fi-FI" sz="1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fi-FI" sz="1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	Pajulahti</a:t>
            </a:r>
          </a:p>
          <a:p>
            <a:pPr algn="l"/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Ke	18.00-19.30	Tekniikka + fysiikka	Pajulahti</a:t>
            </a:r>
          </a:p>
          <a:p>
            <a:pPr algn="l"/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Pe	17.30-19.00	Tekniikka + </a:t>
            </a:r>
            <a:r>
              <a:rPr lang="fi-FI" sz="1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randori</a:t>
            </a:r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	</a:t>
            </a:r>
            <a:r>
              <a:rPr lang="fi-FI" sz="1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Su	10.00-12.00	Fysiikka + laji 		</a:t>
            </a:r>
            <a:r>
              <a:rPr lang="fi-FI" sz="1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Kamppis</a:t>
            </a:r>
            <a:endParaRPr lang="fi-FI" sz="1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Tavoitteena osallistua keskittyneesti viikoittain kolmeen harjoitukseen (U13) ja U15 kaikkiin.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Lisäksi omatoimista liikuntaa vähintään 5 h viikossa ; pallopelit, hiihto, luistelu, uinti, jne. Tai joku muu laji judon lisäksi ohjattuna, mutta silti omatoimista liikuntaa vähintään 1 h viikossa.</a:t>
            </a:r>
          </a:p>
          <a:p>
            <a:pPr algn="l"/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Terveisin opet Manne, Ari, Karri, sekä fysiikka-asiantuntija Satu Lehikoinen (sunnuntai) ja tekniikka-asiantuntija Valtteri Jokinen (keskiviikko)</a:t>
            </a:r>
            <a:endParaRPr lang="fi-FI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2" descr="Kuvahaun tulos haulle judo"/>
          <p:cNvSpPr>
            <a:spLocks noChangeAspect="1" noChangeArrowheads="1"/>
          </p:cNvSpPr>
          <p:nvPr/>
        </p:nvSpPr>
        <p:spPr bwMode="auto">
          <a:xfrm>
            <a:off x="155575" y="-1096963"/>
            <a:ext cx="2286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840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10</Words>
  <Application>Microsoft Office PowerPoint</Application>
  <PresentationFormat>Näytössä katseltava diaesitys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U13/15 Junnut 2018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Manne PV MPKK</cp:lastModifiedBy>
  <cp:revision>33</cp:revision>
  <cp:lastPrinted>2018-06-04T08:47:17Z</cp:lastPrinted>
  <dcterms:created xsi:type="dcterms:W3CDTF">2017-09-14T07:08:03Z</dcterms:created>
  <dcterms:modified xsi:type="dcterms:W3CDTF">2018-07-25T12:43:24Z</dcterms:modified>
</cp:coreProperties>
</file>