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19900" cy="99187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0429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5731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66834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1009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03416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03244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528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935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75446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3298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69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A7AE70-36C6-43E6-BE62-3893A7C63305}" type="datetimeFigureOut">
              <a:rPr lang="fi-FI" smtClean="0"/>
              <a:t>15.11.2018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3245F-796B-4E27-A233-C3B697E94CF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716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0866" y="116632"/>
            <a:ext cx="5269113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5940152" cy="7245424"/>
          </a:xfrm>
        </p:spPr>
        <p:txBody>
          <a:bodyPr>
            <a:normAutofit/>
          </a:bodyPr>
          <a:lstStyle/>
          <a:p>
            <a:pPr algn="l"/>
            <a:r>
              <a:rPr lang="fi-FI" sz="1600" b="1" dirty="0"/>
              <a:t>Junnujen Pikkujoululeiri Kamppailuareenalla</a:t>
            </a:r>
          </a:p>
          <a:p>
            <a:pPr algn="l"/>
            <a:r>
              <a:rPr lang="fi-FI" sz="1600" b="1" dirty="0"/>
              <a:t>Lauantai 15.12.2018 klo 12.00 – sunnuntai 16.12.2018 klo 13.00</a:t>
            </a:r>
          </a:p>
          <a:p>
            <a:pPr algn="l"/>
            <a:endParaRPr lang="fi-FI" sz="1600" b="1" dirty="0"/>
          </a:p>
          <a:p>
            <a:pPr algn="l"/>
            <a:r>
              <a:rPr lang="fi-FI" sz="1500" b="1" dirty="0"/>
              <a:t>Opetellaan yhdessä judoa ja pidetään muutenkin hauskaa. </a:t>
            </a:r>
          </a:p>
          <a:p>
            <a:pPr algn="l"/>
            <a:r>
              <a:rPr lang="fi-FI" sz="1500" b="1" dirty="0"/>
              <a:t>Harjaannutaan yöpymään leiriolosuhteissa.</a:t>
            </a:r>
          </a:p>
          <a:p>
            <a:pPr algn="l"/>
            <a:endParaRPr lang="fi-FI" sz="1500" dirty="0"/>
          </a:p>
          <a:p>
            <a:pPr algn="l"/>
            <a:r>
              <a:rPr lang="fi-FI" sz="1000" b="1" dirty="0"/>
              <a:t>Lauantai 15.12.2018:</a:t>
            </a:r>
            <a:endParaRPr lang="fi-FI" sz="1000" dirty="0"/>
          </a:p>
          <a:p>
            <a:pPr algn="l"/>
            <a:r>
              <a:rPr lang="fi-FI" sz="1000" dirty="0"/>
              <a:t>12.00 Ilmoittautuminen (Ari, Karri)</a:t>
            </a:r>
          </a:p>
          <a:p>
            <a:pPr algn="l"/>
            <a:r>
              <a:rPr lang="fi-FI" sz="1000" dirty="0"/>
              <a:t>12.30 Leiri-info (Ari, Karri)</a:t>
            </a:r>
          </a:p>
          <a:p>
            <a:pPr algn="l"/>
            <a:r>
              <a:rPr lang="fi-FI" sz="1000" dirty="0"/>
              <a:t>13.00 Judoharjoitukset (Joulumuori + tonttusedät)</a:t>
            </a:r>
          </a:p>
          <a:p>
            <a:pPr algn="l"/>
            <a:r>
              <a:rPr lang="fi-FI" sz="1000" dirty="0"/>
              <a:t>15.00 Välipala ja ulkoilu (Sanna, Anu, Sari, Ari, Karri)</a:t>
            </a:r>
          </a:p>
          <a:p>
            <a:pPr algn="l"/>
            <a:r>
              <a:rPr lang="fi-FI" sz="1000" dirty="0"/>
              <a:t>17.00 Judoharjoitukset (Joulumuori + tonttusedät)</a:t>
            </a:r>
          </a:p>
          <a:p>
            <a:pPr algn="l"/>
            <a:r>
              <a:rPr lang="fi-FI" sz="1000" dirty="0"/>
              <a:t>19.00 Päivällinen ja ulkoilu (Sanna, Anu, Sari)</a:t>
            </a:r>
          </a:p>
          <a:p>
            <a:pPr algn="l"/>
            <a:r>
              <a:rPr lang="fi-FI" sz="1000" dirty="0"/>
              <a:t>20.15 Pakettien jako, urheiluvisailu (Joulupukki)</a:t>
            </a:r>
          </a:p>
          <a:p>
            <a:pPr algn="l"/>
            <a:r>
              <a:rPr lang="fi-FI" sz="1000" dirty="0"/>
              <a:t>21.15 Lihashuolto, lueskelua, visailut, iltatoimet (Manne, Ari, Karri, Jenni)</a:t>
            </a:r>
          </a:p>
          <a:p>
            <a:pPr algn="l"/>
            <a:r>
              <a:rPr lang="fi-FI" sz="1000" dirty="0"/>
              <a:t>22.30 Hiljaisuus (Kaikki)</a:t>
            </a:r>
          </a:p>
          <a:p>
            <a:pPr algn="l"/>
            <a:r>
              <a:rPr lang="fi-FI" sz="1000" dirty="0"/>
              <a:t> </a:t>
            </a:r>
          </a:p>
          <a:p>
            <a:pPr algn="l"/>
            <a:r>
              <a:rPr lang="fi-FI" sz="1000" b="1" dirty="0"/>
              <a:t>Sunnuntai 17.12.2018:</a:t>
            </a:r>
            <a:endParaRPr lang="fi-FI" sz="1000" dirty="0"/>
          </a:p>
          <a:p>
            <a:pPr algn="l"/>
            <a:r>
              <a:rPr lang="fi-FI" sz="1000" dirty="0"/>
              <a:t>07.00 Herätys + ulkoilu (Tonttusedät)</a:t>
            </a:r>
          </a:p>
          <a:p>
            <a:pPr algn="l"/>
            <a:r>
              <a:rPr lang="fi-FI" sz="1000" dirty="0"/>
              <a:t>08.00 Aamupala (Sanna, Anu, Sari)</a:t>
            </a:r>
          </a:p>
          <a:p>
            <a:pPr algn="l"/>
            <a:r>
              <a:rPr lang="fi-FI" sz="1000" dirty="0"/>
              <a:t>09.00 Judoharjoitus + tonttukuntopiiri (Tonttusedät)</a:t>
            </a:r>
          </a:p>
          <a:p>
            <a:pPr algn="l"/>
            <a:r>
              <a:rPr lang="fi-FI" sz="1000" dirty="0"/>
              <a:t>11.00 Lounas + ulkoilu + siivous (Sanna, Anu, Sari, tonttusedät)</a:t>
            </a:r>
          </a:p>
          <a:p>
            <a:pPr algn="l"/>
            <a:r>
              <a:rPr lang="fi-FI" sz="1000" dirty="0"/>
              <a:t>12.30 Judonäytös vanhemmille/yleisölle (glögi ja piparit) (Junnut)</a:t>
            </a:r>
          </a:p>
          <a:p>
            <a:pPr algn="l"/>
            <a:r>
              <a:rPr lang="fi-FI" sz="1000" dirty="0"/>
              <a:t>13.00 Kotiin ja Joulun viettoon (Kaikki)</a:t>
            </a:r>
          </a:p>
          <a:p>
            <a:pPr algn="l"/>
            <a:endParaRPr lang="fi-FI" sz="1000" dirty="0"/>
          </a:p>
          <a:p>
            <a:pPr algn="l"/>
            <a:r>
              <a:rPr lang="fi-FI" sz="1000" dirty="0"/>
              <a:t>Varustus: Judopuku, ulkoiluvarusteet, peseytymisvälineet, majoittumisvälineet</a:t>
            </a:r>
          </a:p>
          <a:p>
            <a:pPr algn="l"/>
            <a:r>
              <a:rPr lang="fi-FI" sz="1000" dirty="0"/>
              <a:t> (patja, tyyny, makuupussi), sivistävää lukemista.</a:t>
            </a:r>
          </a:p>
          <a:p>
            <a:pPr algn="l"/>
            <a:endParaRPr lang="fi-FI" sz="1000" dirty="0"/>
          </a:p>
          <a:p>
            <a:pPr algn="l"/>
            <a:r>
              <a:rPr lang="fi-FI" sz="1200" b="1" u="sng" dirty="0">
                <a:solidFill>
                  <a:schemeClr val="tx1"/>
                </a:solidFill>
              </a:rPr>
              <a:t>Hinta (</a:t>
            </a:r>
            <a:r>
              <a:rPr lang="fi-FI" sz="1200" b="1" u="sng" dirty="0" err="1">
                <a:solidFill>
                  <a:schemeClr val="tx1"/>
                </a:solidFill>
              </a:rPr>
              <a:t>Reenit</a:t>
            </a:r>
            <a:r>
              <a:rPr lang="fi-FI" sz="1200" b="1" u="sng" dirty="0">
                <a:solidFill>
                  <a:schemeClr val="tx1"/>
                </a:solidFill>
              </a:rPr>
              <a:t>, huolenpito, ruuat)  35 euroa: </a:t>
            </a:r>
            <a:r>
              <a:rPr lang="fi-FI" sz="1200" dirty="0">
                <a:solidFill>
                  <a:schemeClr val="tx1"/>
                </a:solidFill>
              </a:rPr>
              <a:t>Lahden judoseuran tilille Etelä-Päijänteen Osuuspankki FI71 5011 0920 0502 97. Kirjota kommenttikenttään osallistujan nimi ja teksti ”Pikkujoululeiri"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</a:rPr>
              <a:t>Ilmoittautuminen su 9.12.2018 kuluessa seuran nettisivujen kautta/Suomisport?</a:t>
            </a:r>
          </a:p>
          <a:p>
            <a:pPr algn="l"/>
            <a:r>
              <a:rPr lang="fi-FI" sz="1200" dirty="0">
                <a:solidFill>
                  <a:schemeClr val="tx1"/>
                </a:solidFill>
              </a:rPr>
              <a:t>Tiedustelut: Manne 0400-946076/manneisoranta@gmail.com</a:t>
            </a:r>
          </a:p>
          <a:p>
            <a:pPr algn="l"/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40160295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111</Words>
  <Application>Microsoft Office PowerPoint</Application>
  <PresentationFormat>Näytössä katseltava diaesitys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Office-teema</vt:lpstr>
      <vt:lpstr>PowerPoint-esitys</vt:lpstr>
    </vt:vector>
  </TitlesOfParts>
  <Company>Puolustusvoimat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Lahden Judoseura Jatkojunnut</dc:title>
  <dc:creator>Isoranta Manne PV MPKK</dc:creator>
  <cp:lastModifiedBy>Isoranta Sanna-Kaisa</cp:lastModifiedBy>
  <cp:revision>15</cp:revision>
  <cp:lastPrinted>2017-09-14T07:30:19Z</cp:lastPrinted>
  <dcterms:created xsi:type="dcterms:W3CDTF">2017-09-14T07:08:03Z</dcterms:created>
  <dcterms:modified xsi:type="dcterms:W3CDTF">2018-11-15T17:45:07Z</dcterms:modified>
</cp:coreProperties>
</file>