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/>
              <a:t>Lahden Judoseura</a:t>
            </a:r>
            <a:br>
              <a:rPr lang="fi-FI" sz="1400" dirty="0"/>
            </a:br>
            <a:r>
              <a:rPr lang="fi-FI" sz="1400" dirty="0"/>
              <a:t>U13/15 Junnut</a:t>
            </a:r>
            <a:br>
              <a:rPr lang="fi-FI" sz="1400" dirty="0"/>
            </a:br>
            <a:r>
              <a:rPr lang="fi-FI" sz="1400" dirty="0"/>
              <a:t>2019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1519" y="838124"/>
            <a:ext cx="6336705" cy="58312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i-FI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Ohjelma kevät 2019:</a:t>
            </a:r>
            <a:endParaRPr lang="fi-FI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28.- 30.12.2018 U13/15 Winter Camp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5.1.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Willimies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-leiri			Lappeenranta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19.1.	Salikisat			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26.1.	Samurai Cup 1 (U15)		Tampere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	Opetusharjoitus, Suomen Valmentajat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9.2.	Tallinna Judo Cup		Tallinna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23.2.	Tehostamispäivä		Pajulahti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-17.3.	Itä Judo leiri			Kerimäki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23.- 24.3.	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Jigotai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Spring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Camp		Jyväskylä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20.4.	Tehostamispäivä		Tampere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27.- 28.4.	HML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i-FI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leiri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i-FI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Hämeenlinna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4.5.	E-S aluemestaruus, avoimet		Porvoo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.5	Tehostamispäivä		Nummela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26.5.	Joukkue </a:t>
            </a:r>
            <a:r>
              <a:rPr lang="fi-FI" sz="1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Wekara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Vantaa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Harjoitusajat: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	17.45-19.30 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Judo (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)		Pajulahti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Ke (Vaihtoehdot)	20.0 -21.00	Telinevoimistelu		Mustankallio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17.00-18.45	Judo + fysiikka	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18.30-20.00	Judo		Orimattila</a:t>
            </a: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Pe	17.30-19.00	Judo (Tekniikka + 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)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Su	10.00-12.00	Fysiikka + judo		</a:t>
            </a:r>
            <a:r>
              <a:rPr lang="fi-FI" sz="1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Tavoitteena osallistua keskittyneesti viikoittain U13 kolmeen harjoitukseen ja U15 kaikkiin.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Lisäksi omatoimista liikuntaa vähintään 5 h viikossa ; pallopelit, hiihto, luistelu, uinti, jne. Tai joku muu laji judon lisäksi ohjattuna, mutta silti omatoimista liikuntaa vähintään 2 h viikossa.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Terveisin opet Manne, Ari, Karri, Satu </a:t>
            </a:r>
          </a:p>
        </p:txBody>
      </p:sp>
      <p:sp>
        <p:nvSpPr>
          <p:cNvPr id="4" name="AutoShape 2" descr="Kuvahaun tulos haulle judo"/>
          <p:cNvSpPr>
            <a:spLocks noChangeAspect="1" noChangeArrowheads="1"/>
          </p:cNvSpPr>
          <p:nvPr/>
        </p:nvSpPr>
        <p:spPr bwMode="auto">
          <a:xfrm>
            <a:off x="155575" y="-1096963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57976FD-527D-4D97-ACAE-DA5A7B006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439" y="46037"/>
            <a:ext cx="3983561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0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12</Words>
  <Application>Microsoft Office PowerPoint</Application>
  <PresentationFormat>Näytössä katseltava diaesitys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Office-teema</vt:lpstr>
      <vt:lpstr>Lahden Judoseura U13/15 Junnut 2019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40</cp:revision>
  <cp:lastPrinted>2018-06-04T08:47:17Z</cp:lastPrinted>
  <dcterms:created xsi:type="dcterms:W3CDTF">2017-09-14T07:08:03Z</dcterms:created>
  <dcterms:modified xsi:type="dcterms:W3CDTF">2018-12-20T15:39:46Z</dcterms:modified>
</cp:coreProperties>
</file>