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14.2.2019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745" y="116632"/>
            <a:ext cx="3000467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327" y="4221088"/>
            <a:ext cx="3758886" cy="2562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 smtClean="0"/>
              <a:t>Lahden Judoseura</a:t>
            </a:r>
            <a:br>
              <a:rPr lang="fi-FI" sz="1400" dirty="0" smtClean="0"/>
            </a:br>
            <a:r>
              <a:rPr lang="fi-FI" sz="1400" dirty="0" smtClean="0"/>
              <a:t>U13/15</a:t>
            </a:r>
            <a:r>
              <a:rPr lang="fi-FI" sz="1400" dirty="0" smtClean="0"/>
              <a:t/>
            </a:r>
            <a:br>
              <a:rPr lang="fi-FI" sz="1400" dirty="0" smtClean="0"/>
            </a:br>
            <a:r>
              <a:rPr lang="fi-FI" sz="1400" dirty="0" smtClean="0"/>
              <a:t>Valmennus</a:t>
            </a:r>
            <a:endParaRPr lang="fi-FI" sz="1400" dirty="0"/>
          </a:p>
        </p:txBody>
      </p:sp>
      <p:sp>
        <p:nvSpPr>
          <p:cNvPr id="4" name="Tekstiruutu 3"/>
          <p:cNvSpPr txBox="1"/>
          <p:nvPr/>
        </p:nvSpPr>
        <p:spPr>
          <a:xfrm>
            <a:off x="251520" y="836712"/>
            <a:ext cx="5976664" cy="6022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Tervehdys hyvä judonuori!</a:t>
            </a:r>
          </a:p>
          <a:p>
            <a:endParaRPr lang="fi-FI" sz="1200" dirty="0"/>
          </a:p>
          <a:p>
            <a:r>
              <a:rPr lang="fi-FI" sz="1200" dirty="0" smtClean="0"/>
              <a:t>Muutama asia vauhdikkaan kevään kynnyksellä.  Vaikka vuosi alussa, niin monta hienoa tapahtumaa jo vuoden alussa  on ollut mm. </a:t>
            </a:r>
            <a:r>
              <a:rPr lang="fi-FI" sz="1200" dirty="0" err="1" smtClean="0"/>
              <a:t>Willimies-leiri</a:t>
            </a:r>
            <a:r>
              <a:rPr lang="fi-FI" sz="1200" dirty="0"/>
              <a:t> </a:t>
            </a:r>
            <a:r>
              <a:rPr lang="fi-FI" sz="1200" dirty="0" smtClean="0"/>
              <a:t>Lappeenrannassa, salikisat, Samurai –cup, Tallinna Open. Demoharjoituksesta Pajulahdessa valmennusseminaarin yhteydessä tuli paljon kiitosta, teidän mallikkaan toiminnan  ansiosta.</a:t>
            </a:r>
          </a:p>
          <a:p>
            <a:endParaRPr lang="fi-FI" sz="1200" dirty="0"/>
          </a:p>
          <a:p>
            <a:r>
              <a:rPr lang="fi-FI" sz="1200" dirty="0" smtClean="0"/>
              <a:t>Hiihtolomaviikon sunnuntaina, laskiaissunnuntaina </a:t>
            </a:r>
            <a:r>
              <a:rPr lang="fi-FI" sz="1200" u="sng" dirty="0" smtClean="0"/>
              <a:t>ei ole </a:t>
            </a:r>
            <a:r>
              <a:rPr lang="fi-FI" sz="1200" dirty="0" smtClean="0"/>
              <a:t>Areenalla harjoituksia. Silloin on hyvä mennä vaikka kavereiden kanssa mäkeen.</a:t>
            </a:r>
          </a:p>
          <a:p>
            <a:r>
              <a:rPr lang="fi-FI" sz="1200" dirty="0" smtClean="0"/>
              <a:t>Sunnuntaina 10.3. </a:t>
            </a:r>
            <a:r>
              <a:rPr lang="fi-FI" sz="1200" u="sng" dirty="0" smtClean="0"/>
              <a:t>ei ole </a:t>
            </a:r>
            <a:r>
              <a:rPr lang="fi-FI" sz="1200" dirty="0" smtClean="0"/>
              <a:t>myöskään harjoituksia Areenalla.</a:t>
            </a:r>
          </a:p>
          <a:p>
            <a:endParaRPr lang="fi-FI" sz="1200" dirty="0"/>
          </a:p>
          <a:p>
            <a:r>
              <a:rPr lang="fi-FI" sz="1200" dirty="0" smtClean="0"/>
              <a:t>Orimattilassa 9.3.2019 pidetään kansainvälinen </a:t>
            </a:r>
            <a:r>
              <a:rPr lang="fi-FI" sz="1200" dirty="0" err="1" smtClean="0"/>
              <a:t>Baltic</a:t>
            </a:r>
            <a:r>
              <a:rPr lang="fi-FI" sz="1200" dirty="0" smtClean="0"/>
              <a:t> </a:t>
            </a:r>
            <a:r>
              <a:rPr lang="fi-FI" sz="1200" dirty="0" err="1" smtClean="0"/>
              <a:t>Sea</a:t>
            </a:r>
            <a:r>
              <a:rPr lang="fi-FI" sz="1200" dirty="0" smtClean="0"/>
              <a:t> </a:t>
            </a:r>
            <a:r>
              <a:rPr lang="fi-FI" sz="1200" dirty="0" err="1" smtClean="0"/>
              <a:t>Championships</a:t>
            </a:r>
            <a:r>
              <a:rPr lang="fi-FI" sz="1200" dirty="0" smtClean="0"/>
              <a:t> - kilpailu. Kilpailussa on ikäluokat U18, U21 ja aikuiset. Kilpailuun on tulossa osallistujia Etelä-Afrikkaa myöten. Jos haluat aitiopaikalle seuraamaan tapahtumia, niin tule mukaan </a:t>
            </a:r>
            <a:r>
              <a:rPr lang="fi-FI" sz="1200" dirty="0"/>
              <a:t> </a:t>
            </a:r>
            <a:r>
              <a:rPr lang="fi-FI" sz="1200" dirty="0" smtClean="0"/>
              <a:t>toimihenkilöksi pistetaululle tai vaikka lähettihommiin. Tehtävät ovat helppoja ja aikuisia on mukana, joten et ole yksin.</a:t>
            </a:r>
          </a:p>
          <a:p>
            <a:r>
              <a:rPr lang="fi-FI" sz="1200" dirty="0" smtClean="0"/>
              <a:t>Ilmoittaudu Mannelle viestillä ja laita paidan koko 22.2.2019 kuluessa. Palkkioksi kisapaita, lounas ja leiri.</a:t>
            </a:r>
          </a:p>
          <a:p>
            <a:endParaRPr lang="fi-FI" sz="1200" dirty="0"/>
          </a:p>
          <a:p>
            <a:r>
              <a:rPr lang="fi-FI" sz="1200" dirty="0" smtClean="0"/>
              <a:t>Kilpailun jälkeen on  sunnuntaina 10.3.2019 Orimattilan Urheilutalolla </a:t>
            </a:r>
            <a:r>
              <a:rPr lang="fi-FI" sz="1200" dirty="0" err="1" smtClean="0"/>
              <a:t>randorileiri</a:t>
            </a:r>
            <a:r>
              <a:rPr lang="fi-FI" sz="1200" dirty="0" smtClean="0"/>
              <a:t>. Kun tulet toimihenkilöksi tai muuten katsomaan kilpailuja, olet tervetullut harjoituksiin.</a:t>
            </a:r>
          </a:p>
          <a:p>
            <a:r>
              <a:rPr lang="fi-FI" sz="1200" dirty="0" smtClean="0"/>
              <a:t>Muuten leiripäivä maksaa 10 e. Nyt on hieno mahdollisuus päästä kansainväliseen leiritunnelmaan!</a:t>
            </a:r>
          </a:p>
          <a:p>
            <a:endParaRPr lang="fi-FI" sz="1200" dirty="0"/>
          </a:p>
          <a:p>
            <a:r>
              <a:rPr lang="fi-FI" sz="1200" dirty="0" smtClean="0"/>
              <a:t>Lopuksi pahoittelut  kun viesti, esim. harjoitusten peruuntumisesta ei ole aina saavuttanut kaikkia! Siksi pyydänkin lähettämään puhelinnumeron minulle, niin lisään sinut Lahden JS U13/15 </a:t>
            </a:r>
            <a:r>
              <a:rPr lang="fi-FI" sz="1200" dirty="0" err="1" smtClean="0"/>
              <a:t>Watsapp-ryhmään</a:t>
            </a:r>
            <a:r>
              <a:rPr lang="fi-FI" sz="1200" dirty="0" smtClean="0"/>
              <a:t>. </a:t>
            </a:r>
          </a:p>
          <a:p>
            <a:endParaRPr lang="fi-FI" sz="1200" dirty="0"/>
          </a:p>
          <a:p>
            <a:endParaRPr lang="fi-FI" sz="1200" dirty="0" smtClean="0"/>
          </a:p>
          <a:p>
            <a:r>
              <a:rPr lang="fi-FI" sz="1200" dirty="0" smtClean="0"/>
              <a:t>t. </a:t>
            </a:r>
            <a:r>
              <a:rPr lang="fi-FI" sz="1200" dirty="0" err="1" smtClean="0"/>
              <a:t>Valkut</a:t>
            </a:r>
            <a:endParaRPr lang="fi-FI" sz="1200" dirty="0" smtClean="0"/>
          </a:p>
          <a:p>
            <a:endParaRPr lang="fi-FI" sz="1200" dirty="0"/>
          </a:p>
          <a:p>
            <a:r>
              <a:rPr lang="fi-FI" sz="1200" dirty="0" smtClean="0"/>
              <a:t>Manne puh. 0400946076</a:t>
            </a:r>
            <a:endParaRPr lang="fi-FI" sz="1200" dirty="0"/>
          </a:p>
        </p:txBody>
      </p:sp>
      <p:sp>
        <p:nvSpPr>
          <p:cNvPr id="5" name="AutoShape 2" descr="Kuvahaun tulos haulle judo bsc"/>
          <p:cNvSpPr>
            <a:spLocks noChangeAspect="1" noChangeArrowheads="1"/>
          </p:cNvSpPr>
          <p:nvPr/>
        </p:nvSpPr>
        <p:spPr bwMode="auto">
          <a:xfrm>
            <a:off x="155575" y="-2270125"/>
            <a:ext cx="6838950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602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221</Words>
  <Application>Microsoft Office PowerPoint</Application>
  <PresentationFormat>Näytössä katseltava diaesitys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Lahden Judoseura U13/15 Valmennus</vt:lpstr>
    </vt:vector>
  </TitlesOfParts>
  <Company>Puolustusvoimat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Manne PV MPKK</cp:lastModifiedBy>
  <cp:revision>17</cp:revision>
  <cp:lastPrinted>2019-02-14T12:30:22Z</cp:lastPrinted>
  <dcterms:created xsi:type="dcterms:W3CDTF">2017-09-14T07:08:03Z</dcterms:created>
  <dcterms:modified xsi:type="dcterms:W3CDTF">2019-02-14T12:31:26Z</dcterms:modified>
</cp:coreProperties>
</file>