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24.2.2019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142" y="332657"/>
            <a:ext cx="4458859" cy="4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/>
              <a:t>Lahden Judoseura</a:t>
            </a:r>
            <a:br>
              <a:rPr lang="fi-FI" sz="1400" dirty="0"/>
            </a:br>
            <a:r>
              <a:rPr lang="fi-FI" sz="1400" dirty="0"/>
              <a:t>Valmennus</a:t>
            </a:r>
            <a:br>
              <a:rPr lang="fi-FI" sz="1400" dirty="0"/>
            </a:br>
            <a:r>
              <a:rPr lang="fi-FI" sz="1400" dirty="0"/>
              <a:t>2019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6696744" cy="6408712"/>
          </a:xfrm>
        </p:spPr>
        <p:txBody>
          <a:bodyPr>
            <a:normAutofit/>
          </a:bodyPr>
          <a:lstStyle/>
          <a:p>
            <a:pPr algn="l"/>
            <a:r>
              <a:rPr lang="fi-FI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Itäjudoleiri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Kerimäellä </a:t>
            </a:r>
            <a:r>
              <a:rPr lang="fi-FI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– 17.3.2019</a:t>
            </a:r>
          </a:p>
          <a:p>
            <a:pPr algn="l"/>
            <a:endParaRPr lang="fi-FI" sz="1400" b="1" dirty="0"/>
          </a:p>
          <a:p>
            <a:pPr algn="l"/>
            <a:r>
              <a:rPr lang="fi-FI" sz="1400" b="1" dirty="0"/>
              <a:t>Vetäjänä U18 maajoukkuevalmentaja Sami Salonen</a:t>
            </a:r>
          </a:p>
          <a:p>
            <a:pPr algn="l"/>
            <a:endParaRPr lang="fi-FI" sz="1400" dirty="0"/>
          </a:p>
          <a:p>
            <a:pPr algn="l"/>
            <a:r>
              <a:rPr lang="fi-FI" sz="1400" dirty="0"/>
              <a:t>Ohjelmassa judoharjoitusten lisäksi sisä- ja ulkoseikkailua.</a:t>
            </a:r>
          </a:p>
          <a:p>
            <a:pPr algn="l"/>
            <a:r>
              <a:rPr lang="fi-FI" sz="1400" dirty="0"/>
              <a:t>Majoitutaan luokissa ja ruokailut leiripaikalla.</a:t>
            </a:r>
            <a:endParaRPr lang="fi-FI" sz="1200" dirty="0"/>
          </a:p>
          <a:p>
            <a:pPr algn="l"/>
            <a:endParaRPr lang="fi-FI" sz="1200" dirty="0"/>
          </a:p>
          <a:p>
            <a:pPr algn="l"/>
            <a:r>
              <a:rPr lang="fi-FI" sz="1400" b="1" dirty="0"/>
              <a:t>Varustus:</a:t>
            </a:r>
          </a:p>
          <a:p>
            <a:pPr algn="l"/>
            <a:r>
              <a:rPr lang="fi-FI" sz="1400" dirty="0" err="1"/>
              <a:t>Judopuvut</a:t>
            </a:r>
            <a:r>
              <a:rPr lang="fi-FI" sz="1400" dirty="0"/>
              <a:t>, ulkoiluvarustus,  sisäliikuntavarustus, </a:t>
            </a:r>
          </a:p>
          <a:p>
            <a:pPr algn="l"/>
            <a:r>
              <a:rPr lang="fi-FI" sz="1400" dirty="0"/>
              <a:t>makuupussi, makuualusta, peseytymisvälineet, sivistävää lukemista.</a:t>
            </a:r>
          </a:p>
          <a:p>
            <a:pPr algn="l"/>
            <a:endParaRPr lang="fi-FI" sz="1400" dirty="0"/>
          </a:p>
          <a:p>
            <a:pPr algn="l"/>
            <a:r>
              <a:rPr lang="fi-FI" sz="1400" b="1" u="sng" dirty="0"/>
              <a:t>Hinta (Harjoitukset, valmennus, matkat, ruokailut ja koulumajoitus)  115 euroa.</a:t>
            </a:r>
          </a:p>
          <a:p>
            <a:pPr algn="l"/>
            <a:endParaRPr lang="fi-FI" sz="1400" u="sng" dirty="0"/>
          </a:p>
          <a:p>
            <a:pPr algn="l"/>
            <a:r>
              <a:rPr lang="fi-FI" sz="1400" u="sng" dirty="0"/>
              <a:t>Ilmoittautuminen Suomisportin kautta!</a:t>
            </a:r>
          </a:p>
          <a:p>
            <a:pPr algn="l"/>
            <a:endParaRPr lang="fi-FI" sz="1400" dirty="0"/>
          </a:p>
          <a:p>
            <a:pPr algn="l"/>
            <a:endParaRPr lang="fi-FI" sz="1400" b="1" u="sng" dirty="0"/>
          </a:p>
          <a:p>
            <a:pPr algn="l"/>
            <a:r>
              <a:rPr lang="fi-FI" sz="1400" b="1" dirty="0"/>
              <a:t>Tervetuloa mielenkiintoiselle judoreissulle!</a:t>
            </a:r>
          </a:p>
          <a:p>
            <a:pPr algn="l"/>
            <a:endParaRPr lang="fi-FI" sz="1400" dirty="0"/>
          </a:p>
          <a:p>
            <a:pPr algn="l"/>
            <a:r>
              <a:rPr lang="fi-FI" sz="1400" dirty="0"/>
              <a:t>Ilmoittautuminen la 9.3.2019 mennessä seuran Suomisportin kautta!</a:t>
            </a:r>
          </a:p>
          <a:p>
            <a:pPr algn="l"/>
            <a:r>
              <a:rPr lang="fi-FI" sz="1400" dirty="0"/>
              <a:t>Tiedustelut: Sanna 0407054221/sanna.pyykonen@gmail.com</a:t>
            </a:r>
          </a:p>
        </p:txBody>
      </p:sp>
      <p:sp>
        <p:nvSpPr>
          <p:cNvPr id="4" name="AutoShape 2" descr="Kuvahaun tulos haulle judo"/>
          <p:cNvSpPr>
            <a:spLocks noChangeAspect="1" noChangeArrowheads="1"/>
          </p:cNvSpPr>
          <p:nvPr/>
        </p:nvSpPr>
        <p:spPr bwMode="auto">
          <a:xfrm>
            <a:off x="155575" y="-2827338"/>
            <a:ext cx="6296025" cy="589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86</Words>
  <Application>Microsoft Office PowerPoint</Application>
  <PresentationFormat>Näytössä katseltava diaesitys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Lahden Judoseura Valmennus 2019</vt:lpstr>
    </vt:vector>
  </TitlesOfParts>
  <Company>Puolustusvoimat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Sanna-Kaisa</cp:lastModifiedBy>
  <cp:revision>27</cp:revision>
  <cp:lastPrinted>2017-10-06T12:04:40Z</cp:lastPrinted>
  <dcterms:created xsi:type="dcterms:W3CDTF">2017-09-14T07:08:03Z</dcterms:created>
  <dcterms:modified xsi:type="dcterms:W3CDTF">2019-02-24T17:27:09Z</dcterms:modified>
</cp:coreProperties>
</file>