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19900" cy="99187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23.5.2019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0429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23.5.2019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5731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23.5.2019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6834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23.5.2019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1009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23.5.2019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3416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23.5.2019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3244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23.5.2019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2822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23.5.2019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935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23.5.2019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5446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23.5.2019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3298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23.5.2019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76993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7AE70-36C6-43E6-BE62-3893A7C63305}" type="datetimeFigureOut">
              <a:rPr lang="fi-FI" smtClean="0"/>
              <a:t>23.5.2019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716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07504" y="12075"/>
            <a:ext cx="8350696" cy="792087"/>
          </a:xfrm>
        </p:spPr>
        <p:txBody>
          <a:bodyPr>
            <a:normAutofit/>
          </a:bodyPr>
          <a:lstStyle/>
          <a:p>
            <a:pPr algn="l"/>
            <a:r>
              <a:rPr lang="fi-FI" sz="1400" dirty="0"/>
              <a:t>Lahden Judoseura</a:t>
            </a:r>
            <a:br>
              <a:rPr lang="fi-FI" sz="1400" dirty="0"/>
            </a:br>
            <a:r>
              <a:rPr lang="fi-FI" sz="1400" dirty="0"/>
              <a:t>U13/15 Junnut</a:t>
            </a:r>
            <a:br>
              <a:rPr lang="fi-FI" sz="1400" dirty="0"/>
            </a:br>
            <a:r>
              <a:rPr lang="fi-FI" sz="1400" dirty="0"/>
              <a:t>2019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07505" y="764704"/>
            <a:ext cx="8880920" cy="5904656"/>
          </a:xfrm>
        </p:spPr>
        <p:txBody>
          <a:bodyPr>
            <a:noAutofit/>
          </a:bodyPr>
          <a:lstStyle/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Ohjelma kesä 2019:</a:t>
            </a:r>
          </a:p>
          <a:p>
            <a:pPr algn="l"/>
            <a:endParaRPr lang="fi-FI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7- 9.6.	U13/15 Summer Camp		Pajulahti</a:t>
            </a: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26.-30.6.	</a:t>
            </a:r>
            <a:r>
              <a:rPr lang="fi-FI" sz="1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Yanagi</a:t>
            </a:r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Judo Camp		Heinävesi</a:t>
            </a: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7.-12.7.	SJR			Artjärvi</a:t>
            </a: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25.-28.7.	Linnavuoren leiri		Nokia</a:t>
            </a:r>
          </a:p>
          <a:p>
            <a:pPr algn="l"/>
            <a:endParaRPr lang="fi-FI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Helsinki Judo Camp ja </a:t>
            </a:r>
            <a:r>
              <a:rPr lang="fi-FI" sz="1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Eloleiri</a:t>
            </a:r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omatoimimatkoja.</a:t>
            </a:r>
          </a:p>
          <a:p>
            <a:pPr algn="l"/>
            <a:endParaRPr lang="fi-FI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Harjoitusajat:</a:t>
            </a:r>
            <a:endParaRPr lang="fi-FI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endParaRP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Ke 	17.00-18.30	Judo 		</a:t>
            </a:r>
            <a:r>
              <a:rPr lang="fi-FI" sz="1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Kamppis</a:t>
            </a:r>
            <a:endParaRPr lang="fi-FI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endParaRPr>
          </a:p>
          <a:p>
            <a:pPr algn="l"/>
            <a:endParaRPr lang="fi-FI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endParaRP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Johdetut fysiikkaharjoitukset eri ohjelman mukaan eli kun valmentajat ehtii.</a:t>
            </a:r>
          </a:p>
          <a:p>
            <a:pPr algn="l"/>
            <a:endParaRPr lang="fi-FI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endParaRP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Ilmoitukset WhatsApp-ryhmässä Lahden JS U13/15.</a:t>
            </a:r>
          </a:p>
          <a:p>
            <a:pPr algn="l"/>
            <a:endParaRPr lang="fi-FI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endParaRP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Vinkki kesään: Kesällä pitää liikkua joka päivä!</a:t>
            </a:r>
          </a:p>
          <a:p>
            <a:pPr algn="l"/>
            <a:endParaRPr lang="fi-FI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endParaRPr>
          </a:p>
          <a:p>
            <a:pPr algn="l"/>
            <a:r>
              <a:rPr lang="fi-FI" sz="1200" b="1" dirty="0"/>
              <a:t>Omatoimisia harjoituksia tulee toteuttaa 45-90 minuuttia kestävinä ”perusharjoituksina” (lenkkeily kaikissa eri muodoissaan: juoksu, pyöräily, uinti, soutu, melonta),  mutta myös 15-45 minuuttia kestävinä pienempinä ”minitreeneinä”.  ”Minitreenien” sisältönä voi olla verryttelyhölkkä, venyttelyt, erilaiset koordinaatio- ja ketteryysharjoitteet, juoksuvedot, hyppelyt, lihaskuntoharjoitteet, kahvakuula, kiven nosto/heitto, parkour, </a:t>
            </a:r>
            <a:r>
              <a:rPr lang="fi-FI" sz="1200" b="1" dirty="0" err="1"/>
              <a:t>scootti</a:t>
            </a:r>
            <a:r>
              <a:rPr lang="fi-FI" sz="1200" b="1" dirty="0"/>
              <a:t>  sekä tietenkin judokalle tärkeä  </a:t>
            </a:r>
            <a:r>
              <a:rPr lang="fi-FI" sz="1200" b="1" u="sng" dirty="0" err="1"/>
              <a:t>tandokurenshu</a:t>
            </a:r>
            <a:r>
              <a:rPr lang="fi-FI" sz="1200" b="1" u="sng" dirty="0"/>
              <a:t> </a:t>
            </a:r>
            <a:r>
              <a:rPr lang="fi-FI" sz="1200" b="1" dirty="0"/>
              <a:t>(</a:t>
            </a:r>
            <a:r>
              <a:rPr lang="fi-FI" sz="1200" b="1" dirty="0" err="1"/>
              <a:t>varjoharjoittelu</a:t>
            </a:r>
            <a:r>
              <a:rPr lang="fi-FI" sz="1200" b="1" dirty="0"/>
              <a:t>). Nämä kaikki ovat hyviä yleisharjoituksia nuorille judokoille. Minitreenejä on helppo toteuttaa kodin lähiympäristössä , mökillä tai reissussa.</a:t>
            </a:r>
            <a:endParaRPr lang="fi-FI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endParaRPr>
          </a:p>
          <a:p>
            <a:pPr algn="l"/>
            <a:endParaRPr lang="fi-FI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endParaRP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Muista syyskauden aloitusleiri 24 h, 17.-18.8.2019!</a:t>
            </a:r>
          </a:p>
          <a:p>
            <a:pPr algn="l"/>
            <a:endParaRPr lang="fi-FI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Terveisin opet Manne, Ari, Karri, Satu, </a:t>
            </a:r>
            <a:r>
              <a:rPr lang="fi-FI" sz="1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Jassu</a:t>
            </a:r>
            <a:endParaRPr lang="fi-FI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utoShape 2" descr="Kuvahaun tulos haulle judo"/>
          <p:cNvSpPr>
            <a:spLocks noChangeAspect="1" noChangeArrowheads="1"/>
          </p:cNvSpPr>
          <p:nvPr/>
        </p:nvSpPr>
        <p:spPr bwMode="auto">
          <a:xfrm>
            <a:off x="155575" y="-1096963"/>
            <a:ext cx="22860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E57976FD-527D-4D97-ACAE-DA5A7B006D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9617" y="134381"/>
            <a:ext cx="3262639" cy="4518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403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</TotalTime>
  <Words>9</Words>
  <Application>Microsoft Office PowerPoint</Application>
  <PresentationFormat>Näytössä katseltava diaesitys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Office-teema</vt:lpstr>
      <vt:lpstr>Lahden Judoseura U13/15 Junnut 2019</vt:lpstr>
    </vt:vector>
  </TitlesOfParts>
  <Company>Puolustusvoimat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Lahden Judoseura Jatkojunnut</dc:title>
  <dc:creator>Isoranta Manne PV MPKK</dc:creator>
  <cp:lastModifiedBy>Isoranta Sanna-Kaisa</cp:lastModifiedBy>
  <cp:revision>45</cp:revision>
  <cp:lastPrinted>2018-06-04T08:47:17Z</cp:lastPrinted>
  <dcterms:created xsi:type="dcterms:W3CDTF">2017-09-14T07:08:03Z</dcterms:created>
  <dcterms:modified xsi:type="dcterms:W3CDTF">2019-05-23T07:55:03Z</dcterms:modified>
</cp:coreProperties>
</file>