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8.8.2019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81" y="0"/>
            <a:ext cx="7535345" cy="664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/>
              <a:t>Lahden Judoseura</a:t>
            </a:r>
            <a:br>
              <a:rPr lang="fi-FI" sz="1400" dirty="0"/>
            </a:br>
            <a:r>
              <a:rPr lang="fi-FI" sz="1400" dirty="0"/>
              <a:t>U13/15 Junnut</a:t>
            </a:r>
            <a:br>
              <a:rPr lang="fi-FI" sz="1400" dirty="0"/>
            </a:br>
            <a:r>
              <a:rPr lang="fi-FI" sz="1400" dirty="0"/>
              <a:t>2019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424936" cy="5976664"/>
          </a:xfrm>
        </p:spPr>
        <p:txBody>
          <a:bodyPr>
            <a:normAutofit/>
          </a:bodyPr>
          <a:lstStyle/>
          <a:p>
            <a:pPr algn="l"/>
            <a:r>
              <a:rPr lang="fi-FI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Ohjelma syksy 2019:</a:t>
            </a:r>
            <a:endParaRPr lang="fi-FI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17.-18.8.	Aloitusleiri		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24.8. 	U13/15 Tehostamispäivä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31.8. -1.9.	Samurai Cup 2  + leiri (U15)		Turku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– 8.9.	Tommy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Macias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leiri		Oulu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- 15.9.	U21 EM-leiri			Vantaa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29.9.	Hiiden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Nummela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5.10	Tampere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Tampere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12.-14.10	Samurai cup 3 (U15), Barents Cup (U13/15)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+ leiri			Rovaniemi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2.11.	U13/15 Tehostamispäivä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-8.12.	Lahti –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leiri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– 15.12.	Pikkujoululeiri	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 – 29.12.	Winter Camp	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Harjoitusajat: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	17.45-19.30 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	Pajulahti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Ke	18.30-20.00	Tekniikka + 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Orimattila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Pe	17.00-18.30	Tekniikka + 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Su	10.00-12.00	Fysiikka + laji 	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Tavoitteena osallistua keskittyneesti viikoittain kolmeen harjoitukseen (U13) ja U15 kaikkiin.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Lisäksi omatoimista liikuntaa vähintään 5 h viikossa ; pallopelit, hiihto, luistelu, uinti, jne. Tai joku muu laji judon lisäksi ohjattuna, mutta silti omatoimista liikuntaa vähintään 2 h viikossa.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Terveisin opet Manne, Ari,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Jasmine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4" name="AutoShape 2" descr="Kuvahaun tulos haulle judo"/>
          <p:cNvSpPr>
            <a:spLocks noChangeAspect="1" noChangeArrowheads="1"/>
          </p:cNvSpPr>
          <p:nvPr/>
        </p:nvSpPr>
        <p:spPr bwMode="auto">
          <a:xfrm>
            <a:off x="155575" y="-1096963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40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</Words>
  <Application>Microsoft Office PowerPoint</Application>
  <PresentationFormat>Näytössä katseltava diaesitys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Lahden Judoseura U13/15 Junnut 2019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39</cp:revision>
  <cp:lastPrinted>2018-06-04T08:47:17Z</cp:lastPrinted>
  <dcterms:created xsi:type="dcterms:W3CDTF">2017-09-14T07:08:03Z</dcterms:created>
  <dcterms:modified xsi:type="dcterms:W3CDTF">2019-08-08T05:06:50Z</dcterms:modified>
</cp:coreProperties>
</file>