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19900" cy="99187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8.8.2019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042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8.8.2019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5731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8.8.2019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6834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8.8.2019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1009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8.8.2019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3416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8.8.2019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3244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8.8.2019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2822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8.8.2019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935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8.8.2019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5446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8.8.2019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3298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8.8.2019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6993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7AE70-36C6-43E6-BE62-3893A7C63305}" type="datetimeFigureOut">
              <a:rPr lang="fi-FI" smtClean="0"/>
              <a:t>8.8.2019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716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581" y="0"/>
            <a:ext cx="7535345" cy="6643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7504" y="12075"/>
            <a:ext cx="8350696" cy="792087"/>
          </a:xfrm>
        </p:spPr>
        <p:txBody>
          <a:bodyPr>
            <a:normAutofit/>
          </a:bodyPr>
          <a:lstStyle/>
          <a:p>
            <a:pPr algn="l"/>
            <a:r>
              <a:rPr lang="fi-FI" sz="1400" dirty="0"/>
              <a:t>Lahden Judoseura</a:t>
            </a:r>
            <a:br>
              <a:rPr lang="fi-FI" sz="1400" dirty="0"/>
            </a:br>
            <a:r>
              <a:rPr lang="fi-FI" sz="1400" dirty="0"/>
              <a:t>U13/15 Junnut</a:t>
            </a:r>
            <a:br>
              <a:rPr lang="fi-FI" sz="1400" dirty="0"/>
            </a:br>
            <a:r>
              <a:rPr lang="fi-FI" sz="1400" dirty="0"/>
              <a:t>2019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51520" y="692696"/>
            <a:ext cx="8424936" cy="5976664"/>
          </a:xfrm>
        </p:spPr>
        <p:txBody>
          <a:bodyPr>
            <a:normAutofit/>
          </a:bodyPr>
          <a:lstStyle/>
          <a:p>
            <a:pPr algn="l"/>
            <a:r>
              <a:rPr lang="fi-FI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Ohjelma syksy 2019:</a:t>
            </a:r>
            <a:endParaRPr lang="fi-FI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fi-FI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fi-FI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17.-18.8.	Aloitusleiri			</a:t>
            </a:r>
            <a:r>
              <a:rPr lang="fi-FI" sz="1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Kamppis</a:t>
            </a:r>
            <a:endParaRPr lang="fi-FI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fi-FI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24.8. 	U13/15 Tehostamispäivä		Pajulahti</a:t>
            </a:r>
          </a:p>
          <a:p>
            <a:pPr algn="l"/>
            <a:r>
              <a:rPr lang="fi-FI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31.8. -1.9.	Samurai Cup 2  + leiri (U15)		Turku</a:t>
            </a:r>
          </a:p>
          <a:p>
            <a:pPr algn="l"/>
            <a:r>
              <a:rPr lang="fi-FI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– 8.9.	Tommy </a:t>
            </a:r>
            <a:r>
              <a:rPr lang="fi-FI" sz="1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Macias</a:t>
            </a:r>
            <a:r>
              <a:rPr lang="fi-FI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leiri		Oulu</a:t>
            </a:r>
          </a:p>
          <a:p>
            <a:pPr algn="l"/>
            <a:r>
              <a:rPr lang="fi-FI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14. - 15.9.	U21 EM-leiri			Vantaa</a:t>
            </a:r>
          </a:p>
          <a:p>
            <a:pPr algn="l"/>
            <a:r>
              <a:rPr lang="fi-FI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29.9.	Hiiden </a:t>
            </a:r>
            <a:r>
              <a:rPr lang="fi-FI" sz="1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shiai</a:t>
            </a:r>
            <a:r>
              <a:rPr lang="fi-FI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			Nummela</a:t>
            </a:r>
          </a:p>
          <a:p>
            <a:pPr algn="l"/>
            <a:r>
              <a:rPr lang="fi-FI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5.10	Tampere </a:t>
            </a:r>
            <a:r>
              <a:rPr lang="fi-FI" sz="1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shiai</a:t>
            </a:r>
            <a:r>
              <a:rPr lang="fi-FI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Tampere</a:t>
            </a:r>
          </a:p>
          <a:p>
            <a:pPr algn="l"/>
            <a:r>
              <a:rPr lang="fi-FI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12.-14.10	Samurai cup 3 (U15), Barents Cup (U13/15)</a:t>
            </a:r>
          </a:p>
          <a:p>
            <a:pPr algn="l"/>
            <a:r>
              <a:rPr lang="fi-FI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+ leiri			Rovaniemi</a:t>
            </a:r>
          </a:p>
          <a:p>
            <a:pPr algn="l"/>
            <a:r>
              <a:rPr lang="fi-FI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2.11.	U13/15 Tehostamispäivä		Pajulahti</a:t>
            </a:r>
          </a:p>
          <a:p>
            <a:pPr algn="l"/>
            <a:r>
              <a:rPr lang="fi-FI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-8.12.	Lahti – </a:t>
            </a:r>
            <a:r>
              <a:rPr lang="fi-FI" sz="1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shiai</a:t>
            </a:r>
            <a:r>
              <a:rPr lang="fi-FI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leiri		Pajulahti</a:t>
            </a:r>
          </a:p>
          <a:p>
            <a:pPr algn="l"/>
            <a:r>
              <a:rPr lang="fi-FI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14. – 15.12.	Pikkujoululeiri		</a:t>
            </a:r>
            <a:r>
              <a:rPr lang="fi-FI" sz="1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Kamppis</a:t>
            </a:r>
            <a:endParaRPr lang="fi-FI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fi-FI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27. – 29.12.	Winter Camp			Pajulahti</a:t>
            </a:r>
          </a:p>
          <a:p>
            <a:pPr algn="l"/>
            <a:r>
              <a:rPr lang="fi-FI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algn="l"/>
            <a:r>
              <a:rPr lang="fi-FI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Harjoitusajat:</a:t>
            </a:r>
          </a:p>
          <a:p>
            <a:pPr algn="l"/>
            <a:r>
              <a:rPr lang="fi-FI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 	17.45-19.30 </a:t>
            </a:r>
            <a:r>
              <a:rPr lang="fi-FI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	</a:t>
            </a:r>
            <a:r>
              <a:rPr lang="fi-FI" sz="1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Randori</a:t>
            </a:r>
            <a:r>
              <a:rPr lang="fi-FI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		Pajulahti</a:t>
            </a:r>
          </a:p>
          <a:p>
            <a:pPr algn="l"/>
            <a:r>
              <a:rPr lang="fi-FI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Ke	18.30-20.00	Tekniikka + </a:t>
            </a:r>
            <a:r>
              <a:rPr lang="fi-FI" sz="1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randori</a:t>
            </a:r>
            <a:r>
              <a:rPr lang="fi-FI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	Orimattila</a:t>
            </a:r>
          </a:p>
          <a:p>
            <a:pPr algn="l"/>
            <a:r>
              <a:rPr lang="fi-FI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Pe	17.00-18.30	Tekniikka + </a:t>
            </a:r>
            <a:r>
              <a:rPr lang="fi-FI" sz="1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randori</a:t>
            </a:r>
            <a:r>
              <a:rPr lang="fi-FI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	</a:t>
            </a:r>
            <a:r>
              <a:rPr lang="fi-FI" sz="1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Kamppis</a:t>
            </a:r>
            <a:endParaRPr lang="fi-FI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endParaRPr>
          </a:p>
          <a:p>
            <a:pPr algn="l"/>
            <a:r>
              <a:rPr lang="fi-FI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Su	10.00-12.00	Fysiikka + laji 		</a:t>
            </a:r>
            <a:r>
              <a:rPr lang="fi-FI" sz="1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Kamppis</a:t>
            </a:r>
            <a:endParaRPr lang="fi-FI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endParaRPr>
          </a:p>
          <a:p>
            <a:pPr algn="l"/>
            <a:endParaRPr lang="fi-FI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endParaRPr>
          </a:p>
          <a:p>
            <a:pPr algn="l"/>
            <a:r>
              <a:rPr lang="fi-FI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Tavoitteena osallistua keskittyneesti viikoittain kolmeen harjoitukseen (U13) ja U15 kaikkiin.</a:t>
            </a:r>
          </a:p>
          <a:p>
            <a:pPr algn="l"/>
            <a:r>
              <a:rPr lang="fi-FI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Lisäksi omatoimista liikuntaa vähintään 5 h viikossa ; pallopelit, hiihto, luistelu, uinti, jne. Tai joku muu laji judon lisäksi ohjattuna, mutta silti omatoimista liikuntaa vähintään 2 h viikossa.</a:t>
            </a:r>
          </a:p>
          <a:p>
            <a:pPr algn="l"/>
            <a:endParaRPr lang="fi-FI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fi-FI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Terveisin opet Manne, Ari, </a:t>
            </a:r>
            <a:r>
              <a:rPr lang="fi-FI" sz="1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Jasmine</a:t>
            </a:r>
            <a:r>
              <a:rPr lang="fi-FI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</p:txBody>
      </p:sp>
      <p:sp>
        <p:nvSpPr>
          <p:cNvPr id="4" name="AutoShape 2" descr="Kuvahaun tulos haulle judo"/>
          <p:cNvSpPr>
            <a:spLocks noChangeAspect="1" noChangeArrowheads="1"/>
          </p:cNvSpPr>
          <p:nvPr/>
        </p:nvSpPr>
        <p:spPr bwMode="auto">
          <a:xfrm>
            <a:off x="155575" y="-1096963"/>
            <a:ext cx="22860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840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10</Words>
  <Application>Microsoft Office PowerPoint</Application>
  <PresentationFormat>Näytössä katseltava diaesitys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Office-teema</vt:lpstr>
      <vt:lpstr>Lahden Judoseura U13/15 Junnut 2019</vt:lpstr>
    </vt:vector>
  </TitlesOfParts>
  <Company>Puolustusvoimat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Lahden Judoseura Jatkojunnut</dc:title>
  <dc:creator>Isoranta Manne PV MPKK</dc:creator>
  <cp:lastModifiedBy>Isoranta Sanna-Kaisa</cp:lastModifiedBy>
  <cp:revision>39</cp:revision>
  <cp:lastPrinted>2018-06-04T08:47:17Z</cp:lastPrinted>
  <dcterms:created xsi:type="dcterms:W3CDTF">2017-09-14T07:08:03Z</dcterms:created>
  <dcterms:modified xsi:type="dcterms:W3CDTF">2019-08-08T05:06:50Z</dcterms:modified>
</cp:coreProperties>
</file>